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5"/>
  </p:notesMasterIdLst>
  <p:sldIdLst>
    <p:sldId id="257" r:id="rId2"/>
    <p:sldId id="286" r:id="rId3"/>
    <p:sldId id="287" r:id="rId4"/>
    <p:sldId id="288" r:id="rId5"/>
    <p:sldId id="289" r:id="rId6"/>
    <p:sldId id="290" r:id="rId7"/>
    <p:sldId id="297" r:id="rId8"/>
    <p:sldId id="295" r:id="rId9"/>
    <p:sldId id="296" r:id="rId10"/>
    <p:sldId id="291" r:id="rId11"/>
    <p:sldId id="298" r:id="rId12"/>
    <p:sldId id="293" r:id="rId13"/>
    <p:sldId id="29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ett, Sarah" initials="BS" lastIdx="2" clrIdx="0">
    <p:extLst>
      <p:ext uri="{19B8F6BF-5375-455C-9EA6-DF929625EA0E}">
        <p15:presenceInfo xmlns:p15="http://schemas.microsoft.com/office/powerpoint/2012/main" userId="S::sburnett@path.org::8c24cb48ef25d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6" autoAdjust="0"/>
    <p:restoredTop sz="85248" autoAdjust="0"/>
  </p:normalViewPr>
  <p:slideViewPr>
    <p:cSldViewPr snapToGrid="0">
      <p:cViewPr varScale="1">
        <p:scale>
          <a:sx n="94" d="100"/>
          <a:sy n="94" d="100"/>
        </p:scale>
        <p:origin x="16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211C6-1E77-454A-9139-6979F1917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2A0C94E-4D3C-43E2-865C-59452F8EBE9E}">
      <dgm:prSet phldrT="[Text]" custT="1"/>
      <dgm:spPr>
        <a:noFill/>
        <a:ln>
          <a:solidFill>
            <a:srgbClr val="002A6C"/>
          </a:solidFill>
        </a:ln>
      </dgm:spPr>
      <dgm:t>
        <a:bodyPr anchor="ctr"/>
        <a:lstStyle/>
        <a:p>
          <a:pPr>
            <a:spcAft>
              <a:spcPct val="35000"/>
            </a:spcAft>
          </a:pPr>
          <a:r>
            <a:rPr lang="en-US" sz="2800" b="1" dirty="0">
              <a:solidFill>
                <a:srgbClr val="002A6C"/>
              </a:solidFill>
            </a:rPr>
            <a:t>IRS Planning</a:t>
          </a:r>
        </a:p>
      </dgm:t>
    </dgm:pt>
    <dgm:pt modelId="{E3582F63-2008-4345-B00E-309BD39F1419}" type="parTrans" cxnId="{EEE1F50D-BD03-4E2A-8D7B-952E23CAB776}">
      <dgm:prSet/>
      <dgm:spPr/>
      <dgm:t>
        <a:bodyPr/>
        <a:lstStyle/>
        <a:p>
          <a:endParaRPr lang="en-US"/>
        </a:p>
      </dgm:t>
    </dgm:pt>
    <dgm:pt modelId="{3959411A-675E-48B8-90C5-316964E35778}" type="sibTrans" cxnId="{EEE1F50D-BD03-4E2A-8D7B-952E23CAB776}">
      <dgm:prSet/>
      <dgm:spPr/>
      <dgm:t>
        <a:bodyPr/>
        <a:lstStyle/>
        <a:p>
          <a:endParaRPr lang="en-US"/>
        </a:p>
      </dgm:t>
    </dgm:pt>
    <dgm:pt modelId="{BA38E2BD-17E4-4446-8F8C-19AC74FA0E9B}">
      <dgm:prSet phldrT="[Text]">
        <dgm:style>
          <a:lnRef idx="2">
            <a:schemeClr val="accent1"/>
          </a:lnRef>
          <a:fillRef idx="1">
            <a:schemeClr val="lt1"/>
          </a:fillRef>
          <a:effectRef idx="0">
            <a:schemeClr val="accent1"/>
          </a:effectRef>
          <a:fontRef idx="minor">
            <a:schemeClr val="dk1"/>
          </a:fontRef>
        </dgm:style>
      </dgm:prSet>
      <dgm:spPr>
        <a:ln>
          <a:solidFill>
            <a:srgbClr val="C00000"/>
          </a:solidFill>
        </a:ln>
      </dgm:spPr>
      <dgm:t>
        <a:bodyPr anchor="t"/>
        <a:lstStyle/>
        <a:p>
          <a:r>
            <a:rPr lang="en-US" b="1" dirty="0">
              <a:solidFill>
                <a:srgbClr val="C00000"/>
              </a:solidFill>
            </a:rPr>
            <a:t>Disease surveillance</a:t>
          </a:r>
        </a:p>
      </dgm:t>
    </dgm:pt>
    <dgm:pt modelId="{C8AF5F83-E04E-49A8-8790-3009C9125318}" type="parTrans" cxnId="{2863C6A7-1D50-4AD7-9CC4-FC8239867ED8}">
      <dgm:prSet/>
      <dgm:spPr/>
      <dgm:t>
        <a:bodyPr/>
        <a:lstStyle/>
        <a:p>
          <a:endParaRPr lang="en-US"/>
        </a:p>
      </dgm:t>
    </dgm:pt>
    <dgm:pt modelId="{59BA959C-688B-4470-B8C3-56AAE7345FED}" type="sibTrans" cxnId="{2863C6A7-1D50-4AD7-9CC4-FC8239867ED8}">
      <dgm:prSet/>
      <dgm:spPr/>
      <dgm:t>
        <a:bodyPr/>
        <a:lstStyle/>
        <a:p>
          <a:endParaRPr lang="en-US"/>
        </a:p>
      </dgm:t>
    </dgm:pt>
    <dgm:pt modelId="{F27E67F8-4B47-49CA-8265-9D6DAABE6129}">
      <dgm:prSet phldrT="[Text]">
        <dgm:style>
          <a:lnRef idx="2">
            <a:schemeClr val="accent1"/>
          </a:lnRef>
          <a:fillRef idx="1">
            <a:schemeClr val="lt1"/>
          </a:fillRef>
          <a:effectRef idx="0">
            <a:schemeClr val="accent1"/>
          </a:effectRef>
          <a:fontRef idx="minor">
            <a:schemeClr val="dk1"/>
          </a:fontRef>
        </dgm:style>
      </dgm:prSet>
      <dgm:spPr>
        <a:ln>
          <a:solidFill>
            <a:srgbClr val="875E3D"/>
          </a:solidFill>
        </a:ln>
      </dgm:spPr>
      <dgm:t>
        <a:bodyPr anchor="t"/>
        <a:lstStyle/>
        <a:p>
          <a:r>
            <a:rPr lang="en-US" b="1" dirty="0">
              <a:solidFill>
                <a:srgbClr val="875E3D"/>
              </a:solidFill>
            </a:rPr>
            <a:t>Entomological</a:t>
          </a:r>
        </a:p>
      </dgm:t>
    </dgm:pt>
    <dgm:pt modelId="{6E390E86-2E5E-453D-A1ED-13D3C053C1EC}" type="parTrans" cxnId="{2D4CF035-ED19-402B-925F-F90D78F6D1E1}">
      <dgm:prSet/>
      <dgm:spPr/>
      <dgm:t>
        <a:bodyPr/>
        <a:lstStyle/>
        <a:p>
          <a:endParaRPr lang="en-US"/>
        </a:p>
      </dgm:t>
    </dgm:pt>
    <dgm:pt modelId="{87A2B107-D96F-4990-B76E-BE0A5E81D91A}" type="sibTrans" cxnId="{2D4CF035-ED19-402B-925F-F90D78F6D1E1}">
      <dgm:prSet/>
      <dgm:spPr/>
      <dgm:t>
        <a:bodyPr/>
        <a:lstStyle/>
        <a:p>
          <a:endParaRPr lang="en-US"/>
        </a:p>
      </dgm:t>
    </dgm:pt>
    <dgm:pt modelId="{8D3FEF55-C135-4BE1-B004-8818C41EE7A3}">
      <dgm:prSet phldrT="[Text]">
        <dgm:style>
          <a:lnRef idx="2">
            <a:schemeClr val="accent1"/>
          </a:lnRef>
          <a:fillRef idx="1">
            <a:schemeClr val="lt1"/>
          </a:fillRef>
          <a:effectRef idx="0">
            <a:schemeClr val="accent1"/>
          </a:effectRef>
          <a:fontRef idx="minor">
            <a:schemeClr val="dk1"/>
          </a:fontRef>
        </dgm:style>
      </dgm:prSet>
      <dgm:spPr>
        <a:ln>
          <a:solidFill>
            <a:srgbClr val="0D76BD"/>
          </a:solidFill>
        </a:ln>
      </dgm:spPr>
      <dgm:t>
        <a:bodyPr anchor="t"/>
        <a:lstStyle/>
        <a:p>
          <a:r>
            <a:rPr lang="en-US" b="1" dirty="0">
              <a:solidFill>
                <a:srgbClr val="0D76BD"/>
              </a:solidFill>
            </a:rPr>
            <a:t>Climatological</a:t>
          </a:r>
        </a:p>
      </dgm:t>
    </dgm:pt>
    <dgm:pt modelId="{A40D9755-F47E-4213-9DC3-422D76F40D8F}" type="parTrans" cxnId="{DCDA136A-D4FF-4BF7-83F2-A070207C2F3E}">
      <dgm:prSet/>
      <dgm:spPr/>
      <dgm:t>
        <a:bodyPr/>
        <a:lstStyle/>
        <a:p>
          <a:endParaRPr lang="en-US"/>
        </a:p>
      </dgm:t>
    </dgm:pt>
    <dgm:pt modelId="{4A3B604B-A7AE-4D29-A26D-F20F749DB5BB}" type="sibTrans" cxnId="{DCDA136A-D4FF-4BF7-83F2-A070207C2F3E}">
      <dgm:prSet/>
      <dgm:spPr/>
      <dgm:t>
        <a:bodyPr/>
        <a:lstStyle/>
        <a:p>
          <a:endParaRPr lang="en-US"/>
        </a:p>
      </dgm:t>
    </dgm:pt>
    <dgm:pt modelId="{16242451-23C4-4808-95E6-4BC11AAE6A30}">
      <dgm:prSet>
        <dgm:style>
          <a:lnRef idx="2">
            <a:schemeClr val="accent1"/>
          </a:lnRef>
          <a:fillRef idx="1">
            <a:schemeClr val="lt1"/>
          </a:fillRef>
          <a:effectRef idx="0">
            <a:schemeClr val="accent1"/>
          </a:effectRef>
          <a:fontRef idx="minor">
            <a:schemeClr val="dk1"/>
          </a:fontRef>
        </dgm:style>
      </dgm:prSet>
      <dgm:spPr>
        <a:ln>
          <a:solidFill>
            <a:srgbClr val="C96122"/>
          </a:solidFill>
        </a:ln>
      </dgm:spPr>
      <dgm:t>
        <a:bodyPr anchor="t"/>
        <a:lstStyle/>
        <a:p>
          <a:r>
            <a:rPr lang="en-US" b="1" dirty="0">
              <a:solidFill>
                <a:srgbClr val="C96122"/>
              </a:solidFill>
            </a:rPr>
            <a:t>Coverage</a:t>
          </a:r>
        </a:p>
      </dgm:t>
    </dgm:pt>
    <dgm:pt modelId="{DE1B4755-37E0-4D3D-AF14-4F52F8E07B8D}" type="parTrans" cxnId="{D2AB3911-0FF7-474C-A0DC-FA2F7F71EB0C}">
      <dgm:prSet/>
      <dgm:spPr/>
      <dgm:t>
        <a:bodyPr/>
        <a:lstStyle/>
        <a:p>
          <a:endParaRPr lang="en-US"/>
        </a:p>
      </dgm:t>
    </dgm:pt>
    <dgm:pt modelId="{B3E91D01-87CD-47CB-B698-6A01F15B36DA}" type="sibTrans" cxnId="{D2AB3911-0FF7-474C-A0DC-FA2F7F71EB0C}">
      <dgm:prSet/>
      <dgm:spPr/>
      <dgm:t>
        <a:bodyPr/>
        <a:lstStyle/>
        <a:p>
          <a:endParaRPr lang="en-US"/>
        </a:p>
      </dgm:t>
    </dgm:pt>
    <dgm:pt modelId="{1F00A5CC-5FF4-4F3F-986C-40F0C41A1DD9}">
      <dgm:prSet>
        <dgm:style>
          <a:lnRef idx="2">
            <a:schemeClr val="accent1"/>
          </a:lnRef>
          <a:fillRef idx="1">
            <a:schemeClr val="lt1"/>
          </a:fillRef>
          <a:effectRef idx="0">
            <a:schemeClr val="accent1"/>
          </a:effectRef>
          <a:fontRef idx="minor">
            <a:schemeClr val="dk1"/>
          </a:fontRef>
        </dgm:style>
      </dgm:prSet>
      <dgm:spPr>
        <a:ln>
          <a:solidFill>
            <a:srgbClr val="046937"/>
          </a:solidFill>
        </a:ln>
      </dgm:spPr>
      <dgm:t>
        <a:bodyPr anchor="t"/>
        <a:lstStyle/>
        <a:p>
          <a:r>
            <a:rPr lang="en-US" b="1" dirty="0">
              <a:solidFill>
                <a:srgbClr val="046937"/>
              </a:solidFill>
            </a:rPr>
            <a:t>Intervention Cost</a:t>
          </a:r>
        </a:p>
      </dgm:t>
    </dgm:pt>
    <dgm:pt modelId="{6E950A1B-5A88-4755-ACCA-35E2C2FFE42F}" type="parTrans" cxnId="{5FA4E160-8A56-4F25-AC1B-2266ED81B676}">
      <dgm:prSet/>
      <dgm:spPr/>
      <dgm:t>
        <a:bodyPr/>
        <a:lstStyle/>
        <a:p>
          <a:endParaRPr lang="en-US"/>
        </a:p>
      </dgm:t>
    </dgm:pt>
    <dgm:pt modelId="{9F35E798-CD3C-4844-BC83-266DE2965EE9}" type="sibTrans" cxnId="{5FA4E160-8A56-4F25-AC1B-2266ED81B676}">
      <dgm:prSet/>
      <dgm:spPr/>
      <dgm:t>
        <a:bodyPr/>
        <a:lstStyle/>
        <a:p>
          <a:endParaRPr lang="en-US"/>
        </a:p>
      </dgm:t>
    </dgm:pt>
    <dgm:pt modelId="{2AD7EC43-B4A4-494B-8A6D-DF8B6F4BC7FD}">
      <dgm:prSet/>
      <dgm:spPr>
        <a:solidFill>
          <a:schemeClr val="bg1"/>
        </a:solidFill>
        <a:ln>
          <a:solidFill>
            <a:srgbClr val="7030A0"/>
          </a:solidFill>
        </a:ln>
      </dgm:spPr>
      <dgm:t>
        <a:bodyPr anchor="t" anchorCtr="0"/>
        <a:lstStyle/>
        <a:p>
          <a:r>
            <a:rPr lang="en-US" b="1" dirty="0">
              <a:solidFill>
                <a:srgbClr val="7030A0"/>
              </a:solidFill>
            </a:rPr>
            <a:t>Nat’l &amp; Global Guidance</a:t>
          </a:r>
        </a:p>
      </dgm:t>
    </dgm:pt>
    <dgm:pt modelId="{9A86792A-4A51-4A16-A21C-81CC2DD2F2AC}" type="parTrans" cxnId="{E2B182D4-9FCD-4FA8-A551-55EF16F88EA5}">
      <dgm:prSet/>
      <dgm:spPr/>
      <dgm:t>
        <a:bodyPr/>
        <a:lstStyle/>
        <a:p>
          <a:endParaRPr lang="en-US"/>
        </a:p>
      </dgm:t>
    </dgm:pt>
    <dgm:pt modelId="{E018A43E-7C6E-4496-A8F7-A156A111B19A}" type="sibTrans" cxnId="{E2B182D4-9FCD-4FA8-A551-55EF16F88EA5}">
      <dgm:prSet/>
      <dgm:spPr/>
      <dgm:t>
        <a:bodyPr/>
        <a:lstStyle/>
        <a:p>
          <a:endParaRPr lang="en-US"/>
        </a:p>
      </dgm:t>
    </dgm:pt>
    <dgm:pt modelId="{29A3E33A-3ED3-4E54-B1D1-E6692D2AAAB1}" type="pres">
      <dgm:prSet presAssocID="{997211C6-1E77-454A-9139-6979F191722E}" presName="cycle" presStyleCnt="0">
        <dgm:presLayoutVars>
          <dgm:chMax val="1"/>
          <dgm:dir/>
          <dgm:animLvl val="ctr"/>
          <dgm:resizeHandles val="exact"/>
        </dgm:presLayoutVars>
      </dgm:prSet>
      <dgm:spPr/>
      <dgm:t>
        <a:bodyPr/>
        <a:lstStyle/>
        <a:p>
          <a:endParaRPr lang="en-US"/>
        </a:p>
      </dgm:t>
    </dgm:pt>
    <dgm:pt modelId="{AB0A9957-9742-4085-81A5-5BA1D83E256E}" type="pres">
      <dgm:prSet presAssocID="{02A0C94E-4D3C-43E2-865C-59452F8EBE9E}" presName="centerShape" presStyleLbl="node0" presStyleIdx="0" presStyleCnt="1" custScaleX="123835" custScaleY="111277"/>
      <dgm:spPr/>
      <dgm:t>
        <a:bodyPr/>
        <a:lstStyle/>
        <a:p>
          <a:endParaRPr lang="en-US"/>
        </a:p>
      </dgm:t>
    </dgm:pt>
    <dgm:pt modelId="{8F714FEF-EA71-4151-A1DA-0CC29836E9CE}" type="pres">
      <dgm:prSet presAssocID="{9A86792A-4A51-4A16-A21C-81CC2DD2F2AC}" presName="parTrans" presStyleLbl="bgSibTrans2D1" presStyleIdx="0" presStyleCnt="6"/>
      <dgm:spPr/>
      <dgm:t>
        <a:bodyPr/>
        <a:lstStyle/>
        <a:p>
          <a:endParaRPr lang="en-US"/>
        </a:p>
      </dgm:t>
    </dgm:pt>
    <dgm:pt modelId="{C7AEBB64-E6EC-4313-B7CE-73E945999E7A}" type="pres">
      <dgm:prSet presAssocID="{2AD7EC43-B4A4-494B-8A6D-DF8B6F4BC7FD}" presName="node" presStyleLbl="node1" presStyleIdx="0" presStyleCnt="6">
        <dgm:presLayoutVars>
          <dgm:bulletEnabled val="1"/>
        </dgm:presLayoutVars>
      </dgm:prSet>
      <dgm:spPr/>
      <dgm:t>
        <a:bodyPr/>
        <a:lstStyle/>
        <a:p>
          <a:endParaRPr lang="en-US"/>
        </a:p>
      </dgm:t>
    </dgm:pt>
    <dgm:pt modelId="{3D6A3FEA-994C-4338-A080-80300664A20E}" type="pres">
      <dgm:prSet presAssocID="{C8AF5F83-E04E-49A8-8790-3009C9125318}" presName="parTrans" presStyleLbl="bgSibTrans2D1" presStyleIdx="1" presStyleCnt="6"/>
      <dgm:spPr/>
      <dgm:t>
        <a:bodyPr/>
        <a:lstStyle/>
        <a:p>
          <a:endParaRPr lang="en-US"/>
        </a:p>
      </dgm:t>
    </dgm:pt>
    <dgm:pt modelId="{CD284224-EE98-4405-B009-8FB2B2B9E5CC}" type="pres">
      <dgm:prSet presAssocID="{BA38E2BD-17E4-4446-8F8C-19AC74FA0E9B}" presName="node" presStyleLbl="node1" presStyleIdx="1" presStyleCnt="6" custRadScaleRad="99618" custRadScaleInc="-12313">
        <dgm:presLayoutVars>
          <dgm:bulletEnabled val="1"/>
        </dgm:presLayoutVars>
      </dgm:prSet>
      <dgm:spPr/>
      <dgm:t>
        <a:bodyPr/>
        <a:lstStyle/>
        <a:p>
          <a:endParaRPr lang="en-US"/>
        </a:p>
      </dgm:t>
    </dgm:pt>
    <dgm:pt modelId="{98C460D8-22B7-40B4-8508-3E7E2B89A474}" type="pres">
      <dgm:prSet presAssocID="{6E390E86-2E5E-453D-A1ED-13D3C053C1EC}" presName="parTrans" presStyleLbl="bgSibTrans2D1" presStyleIdx="2" presStyleCnt="6"/>
      <dgm:spPr/>
      <dgm:t>
        <a:bodyPr/>
        <a:lstStyle/>
        <a:p>
          <a:endParaRPr lang="en-US"/>
        </a:p>
      </dgm:t>
    </dgm:pt>
    <dgm:pt modelId="{295400F9-E959-40AC-B19C-B9B0CC6B60FC}" type="pres">
      <dgm:prSet presAssocID="{F27E67F8-4B47-49CA-8265-9D6DAABE6129}" presName="node" presStyleLbl="node1" presStyleIdx="2" presStyleCnt="6" custRadScaleRad="100171" custRadScaleInc="-12421">
        <dgm:presLayoutVars>
          <dgm:bulletEnabled val="1"/>
        </dgm:presLayoutVars>
      </dgm:prSet>
      <dgm:spPr/>
      <dgm:t>
        <a:bodyPr/>
        <a:lstStyle/>
        <a:p>
          <a:endParaRPr lang="en-US"/>
        </a:p>
      </dgm:t>
    </dgm:pt>
    <dgm:pt modelId="{62E147C1-EBA3-47D2-9696-61C28F4D5C66}" type="pres">
      <dgm:prSet presAssocID="{DE1B4755-37E0-4D3D-AF14-4F52F8E07B8D}" presName="parTrans" presStyleLbl="bgSibTrans2D1" presStyleIdx="3" presStyleCnt="6"/>
      <dgm:spPr/>
      <dgm:t>
        <a:bodyPr/>
        <a:lstStyle/>
        <a:p>
          <a:endParaRPr lang="en-US"/>
        </a:p>
      </dgm:t>
    </dgm:pt>
    <dgm:pt modelId="{F448C1AA-8D33-4089-AD9C-9E8F11FD2A64}" type="pres">
      <dgm:prSet presAssocID="{16242451-23C4-4808-95E6-4BC11AAE6A30}" presName="node" presStyleLbl="node1" presStyleIdx="3" presStyleCnt="6" custRadScaleRad="99334" custRadScaleInc="-4042">
        <dgm:presLayoutVars>
          <dgm:bulletEnabled val="1"/>
        </dgm:presLayoutVars>
      </dgm:prSet>
      <dgm:spPr/>
      <dgm:t>
        <a:bodyPr/>
        <a:lstStyle/>
        <a:p>
          <a:endParaRPr lang="en-US"/>
        </a:p>
      </dgm:t>
    </dgm:pt>
    <dgm:pt modelId="{8ECCE919-E080-434A-BC7A-5406BCACBCD8}" type="pres">
      <dgm:prSet presAssocID="{A40D9755-F47E-4213-9DC3-422D76F40D8F}" presName="parTrans" presStyleLbl="bgSibTrans2D1" presStyleIdx="4" presStyleCnt="6"/>
      <dgm:spPr/>
      <dgm:t>
        <a:bodyPr/>
        <a:lstStyle/>
        <a:p>
          <a:endParaRPr lang="en-US"/>
        </a:p>
      </dgm:t>
    </dgm:pt>
    <dgm:pt modelId="{872C0304-2DAC-42ED-BBBC-95ABE7F4F882}" type="pres">
      <dgm:prSet presAssocID="{8D3FEF55-C135-4BE1-B004-8818C41EE7A3}" presName="node" presStyleLbl="node1" presStyleIdx="4" presStyleCnt="6" custRadScaleRad="100197" custRadScaleInc="11620">
        <dgm:presLayoutVars>
          <dgm:bulletEnabled val="1"/>
        </dgm:presLayoutVars>
      </dgm:prSet>
      <dgm:spPr/>
      <dgm:t>
        <a:bodyPr/>
        <a:lstStyle/>
        <a:p>
          <a:endParaRPr lang="en-US"/>
        </a:p>
      </dgm:t>
    </dgm:pt>
    <dgm:pt modelId="{7D7DD138-9623-416E-B2A1-FBFC6B30FB62}" type="pres">
      <dgm:prSet presAssocID="{6E950A1B-5A88-4755-ACCA-35E2C2FFE42F}" presName="parTrans" presStyleLbl="bgSibTrans2D1" presStyleIdx="5" presStyleCnt="6"/>
      <dgm:spPr/>
      <dgm:t>
        <a:bodyPr/>
        <a:lstStyle/>
        <a:p>
          <a:endParaRPr lang="en-US"/>
        </a:p>
      </dgm:t>
    </dgm:pt>
    <dgm:pt modelId="{7A23521A-2A10-43C7-B616-6F9C3C3D4DB6}" type="pres">
      <dgm:prSet presAssocID="{1F00A5CC-5FF4-4F3F-986C-40F0C41A1DD9}" presName="node" presStyleLbl="node1" presStyleIdx="5" presStyleCnt="6">
        <dgm:presLayoutVars>
          <dgm:bulletEnabled val="1"/>
        </dgm:presLayoutVars>
      </dgm:prSet>
      <dgm:spPr/>
      <dgm:t>
        <a:bodyPr/>
        <a:lstStyle/>
        <a:p>
          <a:endParaRPr lang="en-US"/>
        </a:p>
      </dgm:t>
    </dgm:pt>
  </dgm:ptLst>
  <dgm:cxnLst>
    <dgm:cxn modelId="{D0C2294D-FA69-4B27-962A-F98BF62F52A6}" type="presOf" srcId="{F27E67F8-4B47-49CA-8265-9D6DAABE6129}" destId="{295400F9-E959-40AC-B19C-B9B0CC6B60FC}" srcOrd="0" destOrd="0" presId="urn:microsoft.com/office/officeart/2005/8/layout/radial4"/>
    <dgm:cxn modelId="{45F33035-9FD9-4952-991C-C73BF0C7C52A}" type="presOf" srcId="{1F00A5CC-5FF4-4F3F-986C-40F0C41A1DD9}" destId="{7A23521A-2A10-43C7-B616-6F9C3C3D4DB6}" srcOrd="0" destOrd="0" presId="urn:microsoft.com/office/officeart/2005/8/layout/radial4"/>
    <dgm:cxn modelId="{64987860-606D-421C-9D89-A99C9589A6FB}" type="presOf" srcId="{BA38E2BD-17E4-4446-8F8C-19AC74FA0E9B}" destId="{CD284224-EE98-4405-B009-8FB2B2B9E5CC}" srcOrd="0" destOrd="0" presId="urn:microsoft.com/office/officeart/2005/8/layout/radial4"/>
    <dgm:cxn modelId="{51EE3F13-2F75-4643-9C9B-36984661DD7A}" type="presOf" srcId="{02A0C94E-4D3C-43E2-865C-59452F8EBE9E}" destId="{AB0A9957-9742-4085-81A5-5BA1D83E256E}" srcOrd="0" destOrd="0" presId="urn:microsoft.com/office/officeart/2005/8/layout/radial4"/>
    <dgm:cxn modelId="{4D8E916C-E585-4BEB-A7F1-BBAF6652A154}" type="presOf" srcId="{16242451-23C4-4808-95E6-4BC11AAE6A30}" destId="{F448C1AA-8D33-4089-AD9C-9E8F11FD2A64}" srcOrd="0" destOrd="0" presId="urn:microsoft.com/office/officeart/2005/8/layout/radial4"/>
    <dgm:cxn modelId="{419FB3C9-281F-4CB7-A5E0-F3EFEEBDAE5C}" type="presOf" srcId="{A40D9755-F47E-4213-9DC3-422D76F40D8F}" destId="{8ECCE919-E080-434A-BC7A-5406BCACBCD8}" srcOrd="0" destOrd="0" presId="urn:microsoft.com/office/officeart/2005/8/layout/radial4"/>
    <dgm:cxn modelId="{2D4CF035-ED19-402B-925F-F90D78F6D1E1}" srcId="{02A0C94E-4D3C-43E2-865C-59452F8EBE9E}" destId="{F27E67F8-4B47-49CA-8265-9D6DAABE6129}" srcOrd="2" destOrd="0" parTransId="{6E390E86-2E5E-453D-A1ED-13D3C053C1EC}" sibTransId="{87A2B107-D96F-4990-B76E-BE0A5E81D91A}"/>
    <dgm:cxn modelId="{D2AB3911-0FF7-474C-A0DC-FA2F7F71EB0C}" srcId="{02A0C94E-4D3C-43E2-865C-59452F8EBE9E}" destId="{16242451-23C4-4808-95E6-4BC11AAE6A30}" srcOrd="3" destOrd="0" parTransId="{DE1B4755-37E0-4D3D-AF14-4F52F8E07B8D}" sibTransId="{B3E91D01-87CD-47CB-B698-6A01F15B36DA}"/>
    <dgm:cxn modelId="{0FD67EA9-4264-4059-A501-C54E87989F9C}" type="presOf" srcId="{9A86792A-4A51-4A16-A21C-81CC2DD2F2AC}" destId="{8F714FEF-EA71-4151-A1DA-0CC29836E9CE}" srcOrd="0" destOrd="0" presId="urn:microsoft.com/office/officeart/2005/8/layout/radial4"/>
    <dgm:cxn modelId="{5FA4E160-8A56-4F25-AC1B-2266ED81B676}" srcId="{02A0C94E-4D3C-43E2-865C-59452F8EBE9E}" destId="{1F00A5CC-5FF4-4F3F-986C-40F0C41A1DD9}" srcOrd="5" destOrd="0" parTransId="{6E950A1B-5A88-4755-ACCA-35E2C2FFE42F}" sibTransId="{9F35E798-CD3C-4844-BC83-266DE2965EE9}"/>
    <dgm:cxn modelId="{CD41D3C8-5B0A-41AE-8A43-DA6D9D7B9360}" type="presOf" srcId="{6E950A1B-5A88-4755-ACCA-35E2C2FFE42F}" destId="{7D7DD138-9623-416E-B2A1-FBFC6B30FB62}" srcOrd="0" destOrd="0" presId="urn:microsoft.com/office/officeart/2005/8/layout/radial4"/>
    <dgm:cxn modelId="{2863C6A7-1D50-4AD7-9CC4-FC8239867ED8}" srcId="{02A0C94E-4D3C-43E2-865C-59452F8EBE9E}" destId="{BA38E2BD-17E4-4446-8F8C-19AC74FA0E9B}" srcOrd="1" destOrd="0" parTransId="{C8AF5F83-E04E-49A8-8790-3009C9125318}" sibTransId="{59BA959C-688B-4470-B8C3-56AAE7345FED}"/>
    <dgm:cxn modelId="{DADA1733-DACD-47EE-AEAD-DBC31A1914EF}" type="presOf" srcId="{6E390E86-2E5E-453D-A1ED-13D3C053C1EC}" destId="{98C460D8-22B7-40B4-8508-3E7E2B89A474}" srcOrd="0" destOrd="0" presId="urn:microsoft.com/office/officeart/2005/8/layout/radial4"/>
    <dgm:cxn modelId="{7A1AC767-D833-4329-9A39-89A234AB1B82}" type="presOf" srcId="{2AD7EC43-B4A4-494B-8A6D-DF8B6F4BC7FD}" destId="{C7AEBB64-E6EC-4313-B7CE-73E945999E7A}" srcOrd="0" destOrd="0" presId="urn:microsoft.com/office/officeart/2005/8/layout/radial4"/>
    <dgm:cxn modelId="{D38122F9-7F7E-45DC-9F82-EB4BE71E80E6}" type="presOf" srcId="{997211C6-1E77-454A-9139-6979F191722E}" destId="{29A3E33A-3ED3-4E54-B1D1-E6692D2AAAB1}" srcOrd="0" destOrd="0" presId="urn:microsoft.com/office/officeart/2005/8/layout/radial4"/>
    <dgm:cxn modelId="{E2B182D4-9FCD-4FA8-A551-55EF16F88EA5}" srcId="{02A0C94E-4D3C-43E2-865C-59452F8EBE9E}" destId="{2AD7EC43-B4A4-494B-8A6D-DF8B6F4BC7FD}" srcOrd="0" destOrd="0" parTransId="{9A86792A-4A51-4A16-A21C-81CC2DD2F2AC}" sibTransId="{E018A43E-7C6E-4496-A8F7-A156A111B19A}"/>
    <dgm:cxn modelId="{EEE1F50D-BD03-4E2A-8D7B-952E23CAB776}" srcId="{997211C6-1E77-454A-9139-6979F191722E}" destId="{02A0C94E-4D3C-43E2-865C-59452F8EBE9E}" srcOrd="0" destOrd="0" parTransId="{E3582F63-2008-4345-B00E-309BD39F1419}" sibTransId="{3959411A-675E-48B8-90C5-316964E35778}"/>
    <dgm:cxn modelId="{D5DDB733-4D5E-4646-85D2-F01018AC30D1}" type="presOf" srcId="{C8AF5F83-E04E-49A8-8790-3009C9125318}" destId="{3D6A3FEA-994C-4338-A080-80300664A20E}" srcOrd="0" destOrd="0" presId="urn:microsoft.com/office/officeart/2005/8/layout/radial4"/>
    <dgm:cxn modelId="{DCDA136A-D4FF-4BF7-83F2-A070207C2F3E}" srcId="{02A0C94E-4D3C-43E2-865C-59452F8EBE9E}" destId="{8D3FEF55-C135-4BE1-B004-8818C41EE7A3}" srcOrd="4" destOrd="0" parTransId="{A40D9755-F47E-4213-9DC3-422D76F40D8F}" sibTransId="{4A3B604B-A7AE-4D29-A26D-F20F749DB5BB}"/>
    <dgm:cxn modelId="{3AEA43B6-582F-4E86-BEBD-F1E7B879637D}" type="presOf" srcId="{8D3FEF55-C135-4BE1-B004-8818C41EE7A3}" destId="{872C0304-2DAC-42ED-BBBC-95ABE7F4F882}" srcOrd="0" destOrd="0" presId="urn:microsoft.com/office/officeart/2005/8/layout/radial4"/>
    <dgm:cxn modelId="{70DE4565-0041-4F0C-A030-6439C27B901F}" type="presOf" srcId="{DE1B4755-37E0-4D3D-AF14-4F52F8E07B8D}" destId="{62E147C1-EBA3-47D2-9696-61C28F4D5C66}" srcOrd="0" destOrd="0" presId="urn:microsoft.com/office/officeart/2005/8/layout/radial4"/>
    <dgm:cxn modelId="{45E5C3D1-FA90-4145-8C28-6F2B64768B84}" type="presParOf" srcId="{29A3E33A-3ED3-4E54-B1D1-E6692D2AAAB1}" destId="{AB0A9957-9742-4085-81A5-5BA1D83E256E}" srcOrd="0" destOrd="0" presId="urn:microsoft.com/office/officeart/2005/8/layout/radial4"/>
    <dgm:cxn modelId="{4F9B5158-0A82-4E18-96F8-2D1424DE58A4}" type="presParOf" srcId="{29A3E33A-3ED3-4E54-B1D1-E6692D2AAAB1}" destId="{8F714FEF-EA71-4151-A1DA-0CC29836E9CE}" srcOrd="1" destOrd="0" presId="urn:microsoft.com/office/officeart/2005/8/layout/radial4"/>
    <dgm:cxn modelId="{DFB206ED-7B6B-4D82-B0C5-EA407B8E945D}" type="presParOf" srcId="{29A3E33A-3ED3-4E54-B1D1-E6692D2AAAB1}" destId="{C7AEBB64-E6EC-4313-B7CE-73E945999E7A}" srcOrd="2" destOrd="0" presId="urn:microsoft.com/office/officeart/2005/8/layout/radial4"/>
    <dgm:cxn modelId="{F9BAF577-CA53-4EF3-95C0-AC42DC76A99C}" type="presParOf" srcId="{29A3E33A-3ED3-4E54-B1D1-E6692D2AAAB1}" destId="{3D6A3FEA-994C-4338-A080-80300664A20E}" srcOrd="3" destOrd="0" presId="urn:microsoft.com/office/officeart/2005/8/layout/radial4"/>
    <dgm:cxn modelId="{64C514C4-FEFC-4EB9-BCC0-3812DBBD6B5A}" type="presParOf" srcId="{29A3E33A-3ED3-4E54-B1D1-E6692D2AAAB1}" destId="{CD284224-EE98-4405-B009-8FB2B2B9E5CC}" srcOrd="4" destOrd="0" presId="urn:microsoft.com/office/officeart/2005/8/layout/radial4"/>
    <dgm:cxn modelId="{8FE9DE26-4CD4-44B1-8A21-8AEFB44EF0C0}" type="presParOf" srcId="{29A3E33A-3ED3-4E54-B1D1-E6692D2AAAB1}" destId="{98C460D8-22B7-40B4-8508-3E7E2B89A474}" srcOrd="5" destOrd="0" presId="urn:microsoft.com/office/officeart/2005/8/layout/radial4"/>
    <dgm:cxn modelId="{C9942BBA-C2B0-4EBD-8CB4-F431781BA615}" type="presParOf" srcId="{29A3E33A-3ED3-4E54-B1D1-E6692D2AAAB1}" destId="{295400F9-E959-40AC-B19C-B9B0CC6B60FC}" srcOrd="6" destOrd="0" presId="urn:microsoft.com/office/officeart/2005/8/layout/radial4"/>
    <dgm:cxn modelId="{3E54BBC5-2E3A-4595-AC41-C8AC60463343}" type="presParOf" srcId="{29A3E33A-3ED3-4E54-B1D1-E6692D2AAAB1}" destId="{62E147C1-EBA3-47D2-9696-61C28F4D5C66}" srcOrd="7" destOrd="0" presId="urn:microsoft.com/office/officeart/2005/8/layout/radial4"/>
    <dgm:cxn modelId="{B62116A4-4B14-433D-B34D-D2BF5AA10071}" type="presParOf" srcId="{29A3E33A-3ED3-4E54-B1D1-E6692D2AAAB1}" destId="{F448C1AA-8D33-4089-AD9C-9E8F11FD2A64}" srcOrd="8" destOrd="0" presId="urn:microsoft.com/office/officeart/2005/8/layout/radial4"/>
    <dgm:cxn modelId="{77DAE936-F7BF-475A-9983-5073A99415CC}" type="presParOf" srcId="{29A3E33A-3ED3-4E54-B1D1-E6692D2AAAB1}" destId="{8ECCE919-E080-434A-BC7A-5406BCACBCD8}" srcOrd="9" destOrd="0" presId="urn:microsoft.com/office/officeart/2005/8/layout/radial4"/>
    <dgm:cxn modelId="{BBEE5391-9403-4BC5-A783-72049FB972D4}" type="presParOf" srcId="{29A3E33A-3ED3-4E54-B1D1-E6692D2AAAB1}" destId="{872C0304-2DAC-42ED-BBBC-95ABE7F4F882}" srcOrd="10" destOrd="0" presId="urn:microsoft.com/office/officeart/2005/8/layout/radial4"/>
    <dgm:cxn modelId="{13DCEFD2-0235-41D8-B822-2E7866F55D73}" type="presParOf" srcId="{29A3E33A-3ED3-4E54-B1D1-E6692D2AAAB1}" destId="{7D7DD138-9623-416E-B2A1-FBFC6B30FB62}" srcOrd="11" destOrd="0" presId="urn:microsoft.com/office/officeart/2005/8/layout/radial4"/>
    <dgm:cxn modelId="{84C268A3-CC00-4C31-B136-7E99969D3EDA}" type="presParOf" srcId="{29A3E33A-3ED3-4E54-B1D1-E6692D2AAAB1}" destId="{7A23521A-2A10-43C7-B616-6F9C3C3D4DB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211C6-1E77-454A-9139-6979F1917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2A0C94E-4D3C-43E2-865C-59452F8EBE9E}">
      <dgm:prSet phldrT="[Text]" custT="1"/>
      <dgm:spPr>
        <a:noFill/>
        <a:ln>
          <a:solidFill>
            <a:srgbClr val="002A6C"/>
          </a:solidFill>
        </a:ln>
      </dgm:spPr>
      <dgm:t>
        <a:bodyPr anchor="ctr"/>
        <a:lstStyle/>
        <a:p>
          <a:pPr>
            <a:spcAft>
              <a:spcPct val="35000"/>
            </a:spcAft>
          </a:pPr>
          <a:r>
            <a:rPr lang="en-US" sz="1200" b="1" dirty="0">
              <a:solidFill>
                <a:srgbClr val="002A6C"/>
              </a:solidFill>
            </a:rPr>
            <a:t>IRS Planning</a:t>
          </a:r>
        </a:p>
      </dgm:t>
    </dgm:pt>
    <dgm:pt modelId="{E3582F63-2008-4345-B00E-309BD39F1419}" type="parTrans" cxnId="{EEE1F50D-BD03-4E2A-8D7B-952E23CAB776}">
      <dgm:prSet/>
      <dgm:spPr/>
      <dgm:t>
        <a:bodyPr/>
        <a:lstStyle/>
        <a:p>
          <a:endParaRPr lang="en-US"/>
        </a:p>
      </dgm:t>
    </dgm:pt>
    <dgm:pt modelId="{3959411A-675E-48B8-90C5-316964E35778}" type="sibTrans" cxnId="{EEE1F50D-BD03-4E2A-8D7B-952E23CAB776}">
      <dgm:prSet/>
      <dgm:spPr/>
      <dgm:t>
        <a:bodyPr/>
        <a:lstStyle/>
        <a:p>
          <a:endParaRPr lang="en-US"/>
        </a:p>
      </dgm:t>
    </dgm:pt>
    <dgm:pt modelId="{BA38E2BD-17E4-4446-8F8C-19AC74FA0E9B}">
      <dgm:prSet phldrT="[Text]">
        <dgm:style>
          <a:lnRef idx="2">
            <a:schemeClr val="accent1"/>
          </a:lnRef>
          <a:fillRef idx="1">
            <a:schemeClr val="lt1"/>
          </a:fillRef>
          <a:effectRef idx="0">
            <a:schemeClr val="accent1"/>
          </a:effectRef>
          <a:fontRef idx="minor">
            <a:schemeClr val="dk1"/>
          </a:fontRef>
        </dgm:style>
      </dgm:prSet>
      <dgm:spPr>
        <a:ln>
          <a:solidFill>
            <a:srgbClr val="C00000"/>
          </a:solidFill>
        </a:ln>
      </dgm:spPr>
      <dgm:t>
        <a:bodyPr anchor="t"/>
        <a:lstStyle/>
        <a:p>
          <a:endParaRPr lang="en-US" b="1" dirty="0">
            <a:solidFill>
              <a:srgbClr val="C00000"/>
            </a:solidFill>
          </a:endParaRPr>
        </a:p>
      </dgm:t>
    </dgm:pt>
    <dgm:pt modelId="{C8AF5F83-E04E-49A8-8790-3009C9125318}" type="parTrans" cxnId="{2863C6A7-1D50-4AD7-9CC4-FC8239867ED8}">
      <dgm:prSet/>
      <dgm:spPr/>
      <dgm:t>
        <a:bodyPr/>
        <a:lstStyle/>
        <a:p>
          <a:endParaRPr lang="en-US"/>
        </a:p>
      </dgm:t>
    </dgm:pt>
    <dgm:pt modelId="{59BA959C-688B-4470-B8C3-56AAE7345FED}" type="sibTrans" cxnId="{2863C6A7-1D50-4AD7-9CC4-FC8239867ED8}">
      <dgm:prSet/>
      <dgm:spPr/>
      <dgm:t>
        <a:bodyPr/>
        <a:lstStyle/>
        <a:p>
          <a:endParaRPr lang="en-US"/>
        </a:p>
      </dgm:t>
    </dgm:pt>
    <dgm:pt modelId="{F27E67F8-4B47-49CA-8265-9D6DAABE6129}">
      <dgm:prSet phldrT="[Text]">
        <dgm:style>
          <a:lnRef idx="2">
            <a:schemeClr val="accent1"/>
          </a:lnRef>
          <a:fillRef idx="1">
            <a:schemeClr val="lt1"/>
          </a:fillRef>
          <a:effectRef idx="0">
            <a:schemeClr val="accent1"/>
          </a:effectRef>
          <a:fontRef idx="minor">
            <a:schemeClr val="dk1"/>
          </a:fontRef>
        </dgm:style>
      </dgm:prSet>
      <dgm:spPr>
        <a:ln>
          <a:solidFill>
            <a:srgbClr val="875E3D"/>
          </a:solidFill>
        </a:ln>
      </dgm:spPr>
      <dgm:t>
        <a:bodyPr anchor="t"/>
        <a:lstStyle/>
        <a:p>
          <a:endParaRPr lang="en-US" b="1" dirty="0">
            <a:solidFill>
              <a:srgbClr val="875E3D"/>
            </a:solidFill>
          </a:endParaRPr>
        </a:p>
      </dgm:t>
    </dgm:pt>
    <dgm:pt modelId="{6E390E86-2E5E-453D-A1ED-13D3C053C1EC}" type="parTrans" cxnId="{2D4CF035-ED19-402B-925F-F90D78F6D1E1}">
      <dgm:prSet/>
      <dgm:spPr/>
      <dgm:t>
        <a:bodyPr/>
        <a:lstStyle/>
        <a:p>
          <a:endParaRPr lang="en-US"/>
        </a:p>
      </dgm:t>
    </dgm:pt>
    <dgm:pt modelId="{87A2B107-D96F-4990-B76E-BE0A5E81D91A}" type="sibTrans" cxnId="{2D4CF035-ED19-402B-925F-F90D78F6D1E1}">
      <dgm:prSet/>
      <dgm:spPr/>
      <dgm:t>
        <a:bodyPr/>
        <a:lstStyle/>
        <a:p>
          <a:endParaRPr lang="en-US"/>
        </a:p>
      </dgm:t>
    </dgm:pt>
    <dgm:pt modelId="{8D3FEF55-C135-4BE1-B004-8818C41EE7A3}">
      <dgm:prSet phldrT="[Text]">
        <dgm:style>
          <a:lnRef idx="2">
            <a:schemeClr val="accent1"/>
          </a:lnRef>
          <a:fillRef idx="1">
            <a:schemeClr val="lt1"/>
          </a:fillRef>
          <a:effectRef idx="0">
            <a:schemeClr val="accent1"/>
          </a:effectRef>
          <a:fontRef idx="minor">
            <a:schemeClr val="dk1"/>
          </a:fontRef>
        </dgm:style>
      </dgm:prSet>
      <dgm:spPr>
        <a:ln>
          <a:solidFill>
            <a:srgbClr val="0D76BD"/>
          </a:solidFill>
        </a:ln>
      </dgm:spPr>
      <dgm:t>
        <a:bodyPr anchor="t"/>
        <a:lstStyle/>
        <a:p>
          <a:endParaRPr lang="en-US" b="1" dirty="0">
            <a:solidFill>
              <a:srgbClr val="0D76BD"/>
            </a:solidFill>
          </a:endParaRPr>
        </a:p>
      </dgm:t>
    </dgm:pt>
    <dgm:pt modelId="{A40D9755-F47E-4213-9DC3-422D76F40D8F}" type="parTrans" cxnId="{DCDA136A-D4FF-4BF7-83F2-A070207C2F3E}">
      <dgm:prSet/>
      <dgm:spPr/>
      <dgm:t>
        <a:bodyPr/>
        <a:lstStyle/>
        <a:p>
          <a:endParaRPr lang="en-US"/>
        </a:p>
      </dgm:t>
    </dgm:pt>
    <dgm:pt modelId="{4A3B604B-A7AE-4D29-A26D-F20F749DB5BB}" type="sibTrans" cxnId="{DCDA136A-D4FF-4BF7-83F2-A070207C2F3E}">
      <dgm:prSet/>
      <dgm:spPr/>
      <dgm:t>
        <a:bodyPr/>
        <a:lstStyle/>
        <a:p>
          <a:endParaRPr lang="en-US"/>
        </a:p>
      </dgm:t>
    </dgm:pt>
    <dgm:pt modelId="{16242451-23C4-4808-95E6-4BC11AAE6A30}">
      <dgm:prSet>
        <dgm:style>
          <a:lnRef idx="2">
            <a:schemeClr val="accent1"/>
          </a:lnRef>
          <a:fillRef idx="1">
            <a:schemeClr val="lt1"/>
          </a:fillRef>
          <a:effectRef idx="0">
            <a:schemeClr val="accent1"/>
          </a:effectRef>
          <a:fontRef idx="minor">
            <a:schemeClr val="dk1"/>
          </a:fontRef>
        </dgm:style>
      </dgm:prSet>
      <dgm:spPr>
        <a:ln>
          <a:solidFill>
            <a:srgbClr val="C96122"/>
          </a:solidFill>
        </a:ln>
      </dgm:spPr>
      <dgm:t>
        <a:bodyPr anchor="t"/>
        <a:lstStyle/>
        <a:p>
          <a:endParaRPr lang="en-US" b="1" dirty="0">
            <a:solidFill>
              <a:srgbClr val="C96122"/>
            </a:solidFill>
          </a:endParaRPr>
        </a:p>
      </dgm:t>
    </dgm:pt>
    <dgm:pt modelId="{DE1B4755-37E0-4D3D-AF14-4F52F8E07B8D}" type="parTrans" cxnId="{D2AB3911-0FF7-474C-A0DC-FA2F7F71EB0C}">
      <dgm:prSet/>
      <dgm:spPr/>
      <dgm:t>
        <a:bodyPr/>
        <a:lstStyle/>
        <a:p>
          <a:endParaRPr lang="en-US"/>
        </a:p>
      </dgm:t>
    </dgm:pt>
    <dgm:pt modelId="{B3E91D01-87CD-47CB-B698-6A01F15B36DA}" type="sibTrans" cxnId="{D2AB3911-0FF7-474C-A0DC-FA2F7F71EB0C}">
      <dgm:prSet/>
      <dgm:spPr/>
      <dgm:t>
        <a:bodyPr/>
        <a:lstStyle/>
        <a:p>
          <a:endParaRPr lang="en-US"/>
        </a:p>
      </dgm:t>
    </dgm:pt>
    <dgm:pt modelId="{1F00A5CC-5FF4-4F3F-986C-40F0C41A1DD9}">
      <dgm:prSet>
        <dgm:style>
          <a:lnRef idx="2">
            <a:schemeClr val="accent1"/>
          </a:lnRef>
          <a:fillRef idx="1">
            <a:schemeClr val="lt1"/>
          </a:fillRef>
          <a:effectRef idx="0">
            <a:schemeClr val="accent1"/>
          </a:effectRef>
          <a:fontRef idx="minor">
            <a:schemeClr val="dk1"/>
          </a:fontRef>
        </dgm:style>
      </dgm:prSet>
      <dgm:spPr>
        <a:ln>
          <a:solidFill>
            <a:srgbClr val="046937"/>
          </a:solidFill>
        </a:ln>
      </dgm:spPr>
      <dgm:t>
        <a:bodyPr anchor="t"/>
        <a:lstStyle/>
        <a:p>
          <a:endParaRPr lang="en-US" b="1" dirty="0">
            <a:solidFill>
              <a:srgbClr val="046937"/>
            </a:solidFill>
          </a:endParaRPr>
        </a:p>
      </dgm:t>
    </dgm:pt>
    <dgm:pt modelId="{6E950A1B-5A88-4755-ACCA-35E2C2FFE42F}" type="parTrans" cxnId="{5FA4E160-8A56-4F25-AC1B-2266ED81B676}">
      <dgm:prSet/>
      <dgm:spPr/>
      <dgm:t>
        <a:bodyPr/>
        <a:lstStyle/>
        <a:p>
          <a:endParaRPr lang="en-US"/>
        </a:p>
      </dgm:t>
    </dgm:pt>
    <dgm:pt modelId="{9F35E798-CD3C-4844-BC83-266DE2965EE9}" type="sibTrans" cxnId="{5FA4E160-8A56-4F25-AC1B-2266ED81B676}">
      <dgm:prSet/>
      <dgm:spPr/>
      <dgm:t>
        <a:bodyPr/>
        <a:lstStyle/>
        <a:p>
          <a:endParaRPr lang="en-US"/>
        </a:p>
      </dgm:t>
    </dgm:pt>
    <dgm:pt modelId="{2AD7EC43-B4A4-494B-8A6D-DF8B6F4BC7FD}">
      <dgm:prSet/>
      <dgm:spPr>
        <a:solidFill>
          <a:schemeClr val="bg1"/>
        </a:solidFill>
        <a:ln>
          <a:solidFill>
            <a:srgbClr val="7030A0"/>
          </a:solidFill>
        </a:ln>
      </dgm:spPr>
      <dgm:t>
        <a:bodyPr anchor="t" anchorCtr="0"/>
        <a:lstStyle/>
        <a:p>
          <a:endParaRPr lang="en-US" b="1" dirty="0">
            <a:solidFill>
              <a:srgbClr val="7030A0"/>
            </a:solidFill>
          </a:endParaRPr>
        </a:p>
      </dgm:t>
    </dgm:pt>
    <dgm:pt modelId="{9A86792A-4A51-4A16-A21C-81CC2DD2F2AC}" type="parTrans" cxnId="{E2B182D4-9FCD-4FA8-A551-55EF16F88EA5}">
      <dgm:prSet/>
      <dgm:spPr/>
      <dgm:t>
        <a:bodyPr/>
        <a:lstStyle/>
        <a:p>
          <a:endParaRPr lang="en-US"/>
        </a:p>
      </dgm:t>
    </dgm:pt>
    <dgm:pt modelId="{E018A43E-7C6E-4496-A8F7-A156A111B19A}" type="sibTrans" cxnId="{E2B182D4-9FCD-4FA8-A551-55EF16F88EA5}">
      <dgm:prSet/>
      <dgm:spPr/>
      <dgm:t>
        <a:bodyPr/>
        <a:lstStyle/>
        <a:p>
          <a:endParaRPr lang="en-US"/>
        </a:p>
      </dgm:t>
    </dgm:pt>
    <dgm:pt modelId="{29A3E33A-3ED3-4E54-B1D1-E6692D2AAAB1}" type="pres">
      <dgm:prSet presAssocID="{997211C6-1E77-454A-9139-6979F191722E}" presName="cycle" presStyleCnt="0">
        <dgm:presLayoutVars>
          <dgm:chMax val="1"/>
          <dgm:dir/>
          <dgm:animLvl val="ctr"/>
          <dgm:resizeHandles val="exact"/>
        </dgm:presLayoutVars>
      </dgm:prSet>
      <dgm:spPr/>
      <dgm:t>
        <a:bodyPr/>
        <a:lstStyle/>
        <a:p>
          <a:endParaRPr lang="en-US"/>
        </a:p>
      </dgm:t>
    </dgm:pt>
    <dgm:pt modelId="{AB0A9957-9742-4085-81A5-5BA1D83E256E}" type="pres">
      <dgm:prSet presAssocID="{02A0C94E-4D3C-43E2-865C-59452F8EBE9E}" presName="centerShape" presStyleLbl="node0" presStyleIdx="0" presStyleCnt="1" custScaleX="123835" custScaleY="111277"/>
      <dgm:spPr/>
      <dgm:t>
        <a:bodyPr/>
        <a:lstStyle/>
        <a:p>
          <a:endParaRPr lang="en-US"/>
        </a:p>
      </dgm:t>
    </dgm:pt>
    <dgm:pt modelId="{8F714FEF-EA71-4151-A1DA-0CC29836E9CE}" type="pres">
      <dgm:prSet presAssocID="{9A86792A-4A51-4A16-A21C-81CC2DD2F2AC}" presName="parTrans" presStyleLbl="bgSibTrans2D1" presStyleIdx="0" presStyleCnt="6"/>
      <dgm:spPr/>
      <dgm:t>
        <a:bodyPr/>
        <a:lstStyle/>
        <a:p>
          <a:endParaRPr lang="en-US"/>
        </a:p>
      </dgm:t>
    </dgm:pt>
    <dgm:pt modelId="{C7AEBB64-E6EC-4313-B7CE-73E945999E7A}" type="pres">
      <dgm:prSet presAssocID="{2AD7EC43-B4A4-494B-8A6D-DF8B6F4BC7FD}" presName="node" presStyleLbl="node1" presStyleIdx="0" presStyleCnt="6">
        <dgm:presLayoutVars>
          <dgm:bulletEnabled val="1"/>
        </dgm:presLayoutVars>
      </dgm:prSet>
      <dgm:spPr/>
      <dgm:t>
        <a:bodyPr/>
        <a:lstStyle/>
        <a:p>
          <a:endParaRPr lang="en-US"/>
        </a:p>
      </dgm:t>
    </dgm:pt>
    <dgm:pt modelId="{3D6A3FEA-994C-4338-A080-80300664A20E}" type="pres">
      <dgm:prSet presAssocID="{C8AF5F83-E04E-49A8-8790-3009C9125318}" presName="parTrans" presStyleLbl="bgSibTrans2D1" presStyleIdx="1" presStyleCnt="6"/>
      <dgm:spPr/>
      <dgm:t>
        <a:bodyPr/>
        <a:lstStyle/>
        <a:p>
          <a:endParaRPr lang="en-US"/>
        </a:p>
      </dgm:t>
    </dgm:pt>
    <dgm:pt modelId="{CD284224-EE98-4405-B009-8FB2B2B9E5CC}" type="pres">
      <dgm:prSet presAssocID="{BA38E2BD-17E4-4446-8F8C-19AC74FA0E9B}" presName="node" presStyleLbl="node1" presStyleIdx="1" presStyleCnt="6" custRadScaleRad="99618" custRadScaleInc="-12313">
        <dgm:presLayoutVars>
          <dgm:bulletEnabled val="1"/>
        </dgm:presLayoutVars>
      </dgm:prSet>
      <dgm:spPr/>
      <dgm:t>
        <a:bodyPr/>
        <a:lstStyle/>
        <a:p>
          <a:endParaRPr lang="en-US"/>
        </a:p>
      </dgm:t>
    </dgm:pt>
    <dgm:pt modelId="{98C460D8-22B7-40B4-8508-3E7E2B89A474}" type="pres">
      <dgm:prSet presAssocID="{6E390E86-2E5E-453D-A1ED-13D3C053C1EC}" presName="parTrans" presStyleLbl="bgSibTrans2D1" presStyleIdx="2" presStyleCnt="6"/>
      <dgm:spPr/>
      <dgm:t>
        <a:bodyPr/>
        <a:lstStyle/>
        <a:p>
          <a:endParaRPr lang="en-US"/>
        </a:p>
      </dgm:t>
    </dgm:pt>
    <dgm:pt modelId="{295400F9-E959-40AC-B19C-B9B0CC6B60FC}" type="pres">
      <dgm:prSet presAssocID="{F27E67F8-4B47-49CA-8265-9D6DAABE6129}" presName="node" presStyleLbl="node1" presStyleIdx="2" presStyleCnt="6" custRadScaleRad="100171" custRadScaleInc="-12421">
        <dgm:presLayoutVars>
          <dgm:bulletEnabled val="1"/>
        </dgm:presLayoutVars>
      </dgm:prSet>
      <dgm:spPr/>
      <dgm:t>
        <a:bodyPr/>
        <a:lstStyle/>
        <a:p>
          <a:endParaRPr lang="en-US"/>
        </a:p>
      </dgm:t>
    </dgm:pt>
    <dgm:pt modelId="{62E147C1-EBA3-47D2-9696-61C28F4D5C66}" type="pres">
      <dgm:prSet presAssocID="{DE1B4755-37E0-4D3D-AF14-4F52F8E07B8D}" presName="parTrans" presStyleLbl="bgSibTrans2D1" presStyleIdx="3" presStyleCnt="6"/>
      <dgm:spPr/>
      <dgm:t>
        <a:bodyPr/>
        <a:lstStyle/>
        <a:p>
          <a:endParaRPr lang="en-US"/>
        </a:p>
      </dgm:t>
    </dgm:pt>
    <dgm:pt modelId="{F448C1AA-8D33-4089-AD9C-9E8F11FD2A64}" type="pres">
      <dgm:prSet presAssocID="{16242451-23C4-4808-95E6-4BC11AAE6A30}" presName="node" presStyleLbl="node1" presStyleIdx="3" presStyleCnt="6" custRadScaleRad="99334" custRadScaleInc="-4042">
        <dgm:presLayoutVars>
          <dgm:bulletEnabled val="1"/>
        </dgm:presLayoutVars>
      </dgm:prSet>
      <dgm:spPr/>
      <dgm:t>
        <a:bodyPr/>
        <a:lstStyle/>
        <a:p>
          <a:endParaRPr lang="en-US"/>
        </a:p>
      </dgm:t>
    </dgm:pt>
    <dgm:pt modelId="{8ECCE919-E080-434A-BC7A-5406BCACBCD8}" type="pres">
      <dgm:prSet presAssocID="{A40D9755-F47E-4213-9DC3-422D76F40D8F}" presName="parTrans" presStyleLbl="bgSibTrans2D1" presStyleIdx="4" presStyleCnt="6"/>
      <dgm:spPr/>
      <dgm:t>
        <a:bodyPr/>
        <a:lstStyle/>
        <a:p>
          <a:endParaRPr lang="en-US"/>
        </a:p>
      </dgm:t>
    </dgm:pt>
    <dgm:pt modelId="{872C0304-2DAC-42ED-BBBC-95ABE7F4F882}" type="pres">
      <dgm:prSet presAssocID="{8D3FEF55-C135-4BE1-B004-8818C41EE7A3}" presName="node" presStyleLbl="node1" presStyleIdx="4" presStyleCnt="6" custRadScaleRad="100197" custRadScaleInc="11620">
        <dgm:presLayoutVars>
          <dgm:bulletEnabled val="1"/>
        </dgm:presLayoutVars>
      </dgm:prSet>
      <dgm:spPr/>
      <dgm:t>
        <a:bodyPr/>
        <a:lstStyle/>
        <a:p>
          <a:endParaRPr lang="en-US"/>
        </a:p>
      </dgm:t>
    </dgm:pt>
    <dgm:pt modelId="{7D7DD138-9623-416E-B2A1-FBFC6B30FB62}" type="pres">
      <dgm:prSet presAssocID="{6E950A1B-5A88-4755-ACCA-35E2C2FFE42F}" presName="parTrans" presStyleLbl="bgSibTrans2D1" presStyleIdx="5" presStyleCnt="6"/>
      <dgm:spPr/>
      <dgm:t>
        <a:bodyPr/>
        <a:lstStyle/>
        <a:p>
          <a:endParaRPr lang="en-US"/>
        </a:p>
      </dgm:t>
    </dgm:pt>
    <dgm:pt modelId="{7A23521A-2A10-43C7-B616-6F9C3C3D4DB6}" type="pres">
      <dgm:prSet presAssocID="{1F00A5CC-5FF4-4F3F-986C-40F0C41A1DD9}" presName="node" presStyleLbl="node1" presStyleIdx="5" presStyleCnt="6" custScaleX="87879" custScaleY="81826">
        <dgm:presLayoutVars>
          <dgm:bulletEnabled val="1"/>
        </dgm:presLayoutVars>
      </dgm:prSet>
      <dgm:spPr/>
      <dgm:t>
        <a:bodyPr/>
        <a:lstStyle/>
        <a:p>
          <a:endParaRPr lang="en-US"/>
        </a:p>
      </dgm:t>
    </dgm:pt>
  </dgm:ptLst>
  <dgm:cxnLst>
    <dgm:cxn modelId="{D0C2294D-FA69-4B27-962A-F98BF62F52A6}" type="presOf" srcId="{F27E67F8-4B47-49CA-8265-9D6DAABE6129}" destId="{295400F9-E959-40AC-B19C-B9B0CC6B60FC}" srcOrd="0" destOrd="0" presId="urn:microsoft.com/office/officeart/2005/8/layout/radial4"/>
    <dgm:cxn modelId="{45F33035-9FD9-4952-991C-C73BF0C7C52A}" type="presOf" srcId="{1F00A5CC-5FF4-4F3F-986C-40F0C41A1DD9}" destId="{7A23521A-2A10-43C7-B616-6F9C3C3D4DB6}" srcOrd="0" destOrd="0" presId="urn:microsoft.com/office/officeart/2005/8/layout/radial4"/>
    <dgm:cxn modelId="{64987860-606D-421C-9D89-A99C9589A6FB}" type="presOf" srcId="{BA38E2BD-17E4-4446-8F8C-19AC74FA0E9B}" destId="{CD284224-EE98-4405-B009-8FB2B2B9E5CC}" srcOrd="0" destOrd="0" presId="urn:microsoft.com/office/officeart/2005/8/layout/radial4"/>
    <dgm:cxn modelId="{51EE3F13-2F75-4643-9C9B-36984661DD7A}" type="presOf" srcId="{02A0C94E-4D3C-43E2-865C-59452F8EBE9E}" destId="{AB0A9957-9742-4085-81A5-5BA1D83E256E}" srcOrd="0" destOrd="0" presId="urn:microsoft.com/office/officeart/2005/8/layout/radial4"/>
    <dgm:cxn modelId="{4D8E916C-E585-4BEB-A7F1-BBAF6652A154}" type="presOf" srcId="{16242451-23C4-4808-95E6-4BC11AAE6A30}" destId="{F448C1AA-8D33-4089-AD9C-9E8F11FD2A64}" srcOrd="0" destOrd="0" presId="urn:microsoft.com/office/officeart/2005/8/layout/radial4"/>
    <dgm:cxn modelId="{419FB3C9-281F-4CB7-A5E0-F3EFEEBDAE5C}" type="presOf" srcId="{A40D9755-F47E-4213-9DC3-422D76F40D8F}" destId="{8ECCE919-E080-434A-BC7A-5406BCACBCD8}" srcOrd="0" destOrd="0" presId="urn:microsoft.com/office/officeart/2005/8/layout/radial4"/>
    <dgm:cxn modelId="{2D4CF035-ED19-402B-925F-F90D78F6D1E1}" srcId="{02A0C94E-4D3C-43E2-865C-59452F8EBE9E}" destId="{F27E67F8-4B47-49CA-8265-9D6DAABE6129}" srcOrd="2" destOrd="0" parTransId="{6E390E86-2E5E-453D-A1ED-13D3C053C1EC}" sibTransId="{87A2B107-D96F-4990-B76E-BE0A5E81D91A}"/>
    <dgm:cxn modelId="{D2AB3911-0FF7-474C-A0DC-FA2F7F71EB0C}" srcId="{02A0C94E-4D3C-43E2-865C-59452F8EBE9E}" destId="{16242451-23C4-4808-95E6-4BC11AAE6A30}" srcOrd="3" destOrd="0" parTransId="{DE1B4755-37E0-4D3D-AF14-4F52F8E07B8D}" sibTransId="{B3E91D01-87CD-47CB-B698-6A01F15B36DA}"/>
    <dgm:cxn modelId="{0FD67EA9-4264-4059-A501-C54E87989F9C}" type="presOf" srcId="{9A86792A-4A51-4A16-A21C-81CC2DD2F2AC}" destId="{8F714FEF-EA71-4151-A1DA-0CC29836E9CE}" srcOrd="0" destOrd="0" presId="urn:microsoft.com/office/officeart/2005/8/layout/radial4"/>
    <dgm:cxn modelId="{5FA4E160-8A56-4F25-AC1B-2266ED81B676}" srcId="{02A0C94E-4D3C-43E2-865C-59452F8EBE9E}" destId="{1F00A5CC-5FF4-4F3F-986C-40F0C41A1DD9}" srcOrd="5" destOrd="0" parTransId="{6E950A1B-5A88-4755-ACCA-35E2C2FFE42F}" sibTransId="{9F35E798-CD3C-4844-BC83-266DE2965EE9}"/>
    <dgm:cxn modelId="{CD41D3C8-5B0A-41AE-8A43-DA6D9D7B9360}" type="presOf" srcId="{6E950A1B-5A88-4755-ACCA-35E2C2FFE42F}" destId="{7D7DD138-9623-416E-B2A1-FBFC6B30FB62}" srcOrd="0" destOrd="0" presId="urn:microsoft.com/office/officeart/2005/8/layout/radial4"/>
    <dgm:cxn modelId="{2863C6A7-1D50-4AD7-9CC4-FC8239867ED8}" srcId="{02A0C94E-4D3C-43E2-865C-59452F8EBE9E}" destId="{BA38E2BD-17E4-4446-8F8C-19AC74FA0E9B}" srcOrd="1" destOrd="0" parTransId="{C8AF5F83-E04E-49A8-8790-3009C9125318}" sibTransId="{59BA959C-688B-4470-B8C3-56AAE7345FED}"/>
    <dgm:cxn modelId="{DADA1733-DACD-47EE-AEAD-DBC31A1914EF}" type="presOf" srcId="{6E390E86-2E5E-453D-A1ED-13D3C053C1EC}" destId="{98C460D8-22B7-40B4-8508-3E7E2B89A474}" srcOrd="0" destOrd="0" presId="urn:microsoft.com/office/officeart/2005/8/layout/radial4"/>
    <dgm:cxn modelId="{7A1AC767-D833-4329-9A39-89A234AB1B82}" type="presOf" srcId="{2AD7EC43-B4A4-494B-8A6D-DF8B6F4BC7FD}" destId="{C7AEBB64-E6EC-4313-B7CE-73E945999E7A}" srcOrd="0" destOrd="0" presId="urn:microsoft.com/office/officeart/2005/8/layout/radial4"/>
    <dgm:cxn modelId="{D38122F9-7F7E-45DC-9F82-EB4BE71E80E6}" type="presOf" srcId="{997211C6-1E77-454A-9139-6979F191722E}" destId="{29A3E33A-3ED3-4E54-B1D1-E6692D2AAAB1}" srcOrd="0" destOrd="0" presId="urn:microsoft.com/office/officeart/2005/8/layout/radial4"/>
    <dgm:cxn modelId="{E2B182D4-9FCD-4FA8-A551-55EF16F88EA5}" srcId="{02A0C94E-4D3C-43E2-865C-59452F8EBE9E}" destId="{2AD7EC43-B4A4-494B-8A6D-DF8B6F4BC7FD}" srcOrd="0" destOrd="0" parTransId="{9A86792A-4A51-4A16-A21C-81CC2DD2F2AC}" sibTransId="{E018A43E-7C6E-4496-A8F7-A156A111B19A}"/>
    <dgm:cxn modelId="{EEE1F50D-BD03-4E2A-8D7B-952E23CAB776}" srcId="{997211C6-1E77-454A-9139-6979F191722E}" destId="{02A0C94E-4D3C-43E2-865C-59452F8EBE9E}" srcOrd="0" destOrd="0" parTransId="{E3582F63-2008-4345-B00E-309BD39F1419}" sibTransId="{3959411A-675E-48B8-90C5-316964E35778}"/>
    <dgm:cxn modelId="{D5DDB733-4D5E-4646-85D2-F01018AC30D1}" type="presOf" srcId="{C8AF5F83-E04E-49A8-8790-3009C9125318}" destId="{3D6A3FEA-994C-4338-A080-80300664A20E}" srcOrd="0" destOrd="0" presId="urn:microsoft.com/office/officeart/2005/8/layout/radial4"/>
    <dgm:cxn modelId="{DCDA136A-D4FF-4BF7-83F2-A070207C2F3E}" srcId="{02A0C94E-4D3C-43E2-865C-59452F8EBE9E}" destId="{8D3FEF55-C135-4BE1-B004-8818C41EE7A3}" srcOrd="4" destOrd="0" parTransId="{A40D9755-F47E-4213-9DC3-422D76F40D8F}" sibTransId="{4A3B604B-A7AE-4D29-A26D-F20F749DB5BB}"/>
    <dgm:cxn modelId="{3AEA43B6-582F-4E86-BEBD-F1E7B879637D}" type="presOf" srcId="{8D3FEF55-C135-4BE1-B004-8818C41EE7A3}" destId="{872C0304-2DAC-42ED-BBBC-95ABE7F4F882}" srcOrd="0" destOrd="0" presId="urn:microsoft.com/office/officeart/2005/8/layout/radial4"/>
    <dgm:cxn modelId="{70DE4565-0041-4F0C-A030-6439C27B901F}" type="presOf" srcId="{DE1B4755-37E0-4D3D-AF14-4F52F8E07B8D}" destId="{62E147C1-EBA3-47D2-9696-61C28F4D5C66}" srcOrd="0" destOrd="0" presId="urn:microsoft.com/office/officeart/2005/8/layout/radial4"/>
    <dgm:cxn modelId="{45E5C3D1-FA90-4145-8C28-6F2B64768B84}" type="presParOf" srcId="{29A3E33A-3ED3-4E54-B1D1-E6692D2AAAB1}" destId="{AB0A9957-9742-4085-81A5-5BA1D83E256E}" srcOrd="0" destOrd="0" presId="urn:microsoft.com/office/officeart/2005/8/layout/radial4"/>
    <dgm:cxn modelId="{4F9B5158-0A82-4E18-96F8-2D1424DE58A4}" type="presParOf" srcId="{29A3E33A-3ED3-4E54-B1D1-E6692D2AAAB1}" destId="{8F714FEF-EA71-4151-A1DA-0CC29836E9CE}" srcOrd="1" destOrd="0" presId="urn:microsoft.com/office/officeart/2005/8/layout/radial4"/>
    <dgm:cxn modelId="{DFB206ED-7B6B-4D82-B0C5-EA407B8E945D}" type="presParOf" srcId="{29A3E33A-3ED3-4E54-B1D1-E6692D2AAAB1}" destId="{C7AEBB64-E6EC-4313-B7CE-73E945999E7A}" srcOrd="2" destOrd="0" presId="urn:microsoft.com/office/officeart/2005/8/layout/radial4"/>
    <dgm:cxn modelId="{F9BAF577-CA53-4EF3-95C0-AC42DC76A99C}" type="presParOf" srcId="{29A3E33A-3ED3-4E54-B1D1-E6692D2AAAB1}" destId="{3D6A3FEA-994C-4338-A080-80300664A20E}" srcOrd="3" destOrd="0" presId="urn:microsoft.com/office/officeart/2005/8/layout/radial4"/>
    <dgm:cxn modelId="{64C514C4-FEFC-4EB9-BCC0-3812DBBD6B5A}" type="presParOf" srcId="{29A3E33A-3ED3-4E54-B1D1-E6692D2AAAB1}" destId="{CD284224-EE98-4405-B009-8FB2B2B9E5CC}" srcOrd="4" destOrd="0" presId="urn:microsoft.com/office/officeart/2005/8/layout/radial4"/>
    <dgm:cxn modelId="{8FE9DE26-4CD4-44B1-8A21-8AEFB44EF0C0}" type="presParOf" srcId="{29A3E33A-3ED3-4E54-B1D1-E6692D2AAAB1}" destId="{98C460D8-22B7-40B4-8508-3E7E2B89A474}" srcOrd="5" destOrd="0" presId="urn:microsoft.com/office/officeart/2005/8/layout/radial4"/>
    <dgm:cxn modelId="{C9942BBA-C2B0-4EBD-8CB4-F431781BA615}" type="presParOf" srcId="{29A3E33A-3ED3-4E54-B1D1-E6692D2AAAB1}" destId="{295400F9-E959-40AC-B19C-B9B0CC6B60FC}" srcOrd="6" destOrd="0" presId="urn:microsoft.com/office/officeart/2005/8/layout/radial4"/>
    <dgm:cxn modelId="{3E54BBC5-2E3A-4595-AC41-C8AC60463343}" type="presParOf" srcId="{29A3E33A-3ED3-4E54-B1D1-E6692D2AAAB1}" destId="{62E147C1-EBA3-47D2-9696-61C28F4D5C66}" srcOrd="7" destOrd="0" presId="urn:microsoft.com/office/officeart/2005/8/layout/radial4"/>
    <dgm:cxn modelId="{B62116A4-4B14-433D-B34D-D2BF5AA10071}" type="presParOf" srcId="{29A3E33A-3ED3-4E54-B1D1-E6692D2AAAB1}" destId="{F448C1AA-8D33-4089-AD9C-9E8F11FD2A64}" srcOrd="8" destOrd="0" presId="urn:microsoft.com/office/officeart/2005/8/layout/radial4"/>
    <dgm:cxn modelId="{77DAE936-F7BF-475A-9983-5073A99415CC}" type="presParOf" srcId="{29A3E33A-3ED3-4E54-B1D1-E6692D2AAAB1}" destId="{8ECCE919-E080-434A-BC7A-5406BCACBCD8}" srcOrd="9" destOrd="0" presId="urn:microsoft.com/office/officeart/2005/8/layout/radial4"/>
    <dgm:cxn modelId="{BBEE5391-9403-4BC5-A783-72049FB972D4}" type="presParOf" srcId="{29A3E33A-3ED3-4E54-B1D1-E6692D2AAAB1}" destId="{872C0304-2DAC-42ED-BBBC-95ABE7F4F882}" srcOrd="10" destOrd="0" presId="urn:microsoft.com/office/officeart/2005/8/layout/radial4"/>
    <dgm:cxn modelId="{13DCEFD2-0235-41D8-B822-2E7866F55D73}" type="presParOf" srcId="{29A3E33A-3ED3-4E54-B1D1-E6692D2AAAB1}" destId="{7D7DD138-9623-416E-B2A1-FBFC6B30FB62}" srcOrd="11" destOrd="0" presId="urn:microsoft.com/office/officeart/2005/8/layout/radial4"/>
    <dgm:cxn modelId="{84C268A3-CC00-4C31-B136-7E99969D3EDA}" type="presParOf" srcId="{29A3E33A-3ED3-4E54-B1D1-E6692D2AAAB1}" destId="{7A23521A-2A10-43C7-B616-6F9C3C3D4DB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211C6-1E77-454A-9139-6979F1917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2A0C94E-4D3C-43E2-865C-59452F8EBE9E}">
      <dgm:prSet phldrT="[Text]" custT="1"/>
      <dgm:spPr>
        <a:noFill/>
        <a:ln>
          <a:solidFill>
            <a:srgbClr val="002A6C"/>
          </a:solidFill>
        </a:ln>
      </dgm:spPr>
      <dgm:t>
        <a:bodyPr anchor="ctr"/>
        <a:lstStyle/>
        <a:p>
          <a:pPr>
            <a:spcAft>
              <a:spcPct val="35000"/>
            </a:spcAft>
          </a:pPr>
          <a:r>
            <a:rPr lang="en-US" sz="1200" b="1" dirty="0">
              <a:solidFill>
                <a:srgbClr val="002A6C"/>
              </a:solidFill>
            </a:rPr>
            <a:t>IRS Planning</a:t>
          </a:r>
        </a:p>
      </dgm:t>
    </dgm:pt>
    <dgm:pt modelId="{E3582F63-2008-4345-B00E-309BD39F1419}" type="parTrans" cxnId="{EEE1F50D-BD03-4E2A-8D7B-952E23CAB776}">
      <dgm:prSet/>
      <dgm:spPr/>
      <dgm:t>
        <a:bodyPr/>
        <a:lstStyle/>
        <a:p>
          <a:endParaRPr lang="en-US"/>
        </a:p>
      </dgm:t>
    </dgm:pt>
    <dgm:pt modelId="{3959411A-675E-48B8-90C5-316964E35778}" type="sibTrans" cxnId="{EEE1F50D-BD03-4E2A-8D7B-952E23CAB776}">
      <dgm:prSet/>
      <dgm:spPr/>
      <dgm:t>
        <a:bodyPr/>
        <a:lstStyle/>
        <a:p>
          <a:endParaRPr lang="en-US"/>
        </a:p>
      </dgm:t>
    </dgm:pt>
    <dgm:pt modelId="{BA38E2BD-17E4-4446-8F8C-19AC74FA0E9B}">
      <dgm:prSet phldrT="[Text]">
        <dgm:style>
          <a:lnRef idx="2">
            <a:schemeClr val="accent1"/>
          </a:lnRef>
          <a:fillRef idx="1">
            <a:schemeClr val="lt1"/>
          </a:fillRef>
          <a:effectRef idx="0">
            <a:schemeClr val="accent1"/>
          </a:effectRef>
          <a:fontRef idx="minor">
            <a:schemeClr val="dk1"/>
          </a:fontRef>
        </dgm:style>
      </dgm:prSet>
      <dgm:spPr>
        <a:ln>
          <a:solidFill>
            <a:srgbClr val="C00000"/>
          </a:solidFill>
        </a:ln>
      </dgm:spPr>
      <dgm:t>
        <a:bodyPr anchor="t"/>
        <a:lstStyle/>
        <a:p>
          <a:endParaRPr lang="en-US" b="1" dirty="0">
            <a:solidFill>
              <a:srgbClr val="C00000"/>
            </a:solidFill>
          </a:endParaRPr>
        </a:p>
      </dgm:t>
    </dgm:pt>
    <dgm:pt modelId="{C8AF5F83-E04E-49A8-8790-3009C9125318}" type="parTrans" cxnId="{2863C6A7-1D50-4AD7-9CC4-FC8239867ED8}">
      <dgm:prSet/>
      <dgm:spPr/>
      <dgm:t>
        <a:bodyPr/>
        <a:lstStyle/>
        <a:p>
          <a:endParaRPr lang="en-US"/>
        </a:p>
      </dgm:t>
    </dgm:pt>
    <dgm:pt modelId="{59BA959C-688B-4470-B8C3-56AAE7345FED}" type="sibTrans" cxnId="{2863C6A7-1D50-4AD7-9CC4-FC8239867ED8}">
      <dgm:prSet/>
      <dgm:spPr/>
      <dgm:t>
        <a:bodyPr/>
        <a:lstStyle/>
        <a:p>
          <a:endParaRPr lang="en-US"/>
        </a:p>
      </dgm:t>
    </dgm:pt>
    <dgm:pt modelId="{F27E67F8-4B47-49CA-8265-9D6DAABE6129}">
      <dgm:prSet phldrT="[Text]">
        <dgm:style>
          <a:lnRef idx="2">
            <a:schemeClr val="accent1"/>
          </a:lnRef>
          <a:fillRef idx="1">
            <a:schemeClr val="lt1"/>
          </a:fillRef>
          <a:effectRef idx="0">
            <a:schemeClr val="accent1"/>
          </a:effectRef>
          <a:fontRef idx="minor">
            <a:schemeClr val="dk1"/>
          </a:fontRef>
        </dgm:style>
      </dgm:prSet>
      <dgm:spPr>
        <a:ln>
          <a:solidFill>
            <a:srgbClr val="875E3D"/>
          </a:solidFill>
        </a:ln>
      </dgm:spPr>
      <dgm:t>
        <a:bodyPr anchor="t"/>
        <a:lstStyle/>
        <a:p>
          <a:endParaRPr lang="en-US" b="1" dirty="0">
            <a:solidFill>
              <a:srgbClr val="875E3D"/>
            </a:solidFill>
          </a:endParaRPr>
        </a:p>
      </dgm:t>
    </dgm:pt>
    <dgm:pt modelId="{6E390E86-2E5E-453D-A1ED-13D3C053C1EC}" type="parTrans" cxnId="{2D4CF035-ED19-402B-925F-F90D78F6D1E1}">
      <dgm:prSet/>
      <dgm:spPr/>
      <dgm:t>
        <a:bodyPr/>
        <a:lstStyle/>
        <a:p>
          <a:endParaRPr lang="en-US"/>
        </a:p>
      </dgm:t>
    </dgm:pt>
    <dgm:pt modelId="{87A2B107-D96F-4990-B76E-BE0A5E81D91A}" type="sibTrans" cxnId="{2D4CF035-ED19-402B-925F-F90D78F6D1E1}">
      <dgm:prSet/>
      <dgm:spPr/>
      <dgm:t>
        <a:bodyPr/>
        <a:lstStyle/>
        <a:p>
          <a:endParaRPr lang="en-US"/>
        </a:p>
      </dgm:t>
    </dgm:pt>
    <dgm:pt modelId="{8D3FEF55-C135-4BE1-B004-8818C41EE7A3}">
      <dgm:prSet phldrT="[Text]">
        <dgm:style>
          <a:lnRef idx="2">
            <a:schemeClr val="accent1"/>
          </a:lnRef>
          <a:fillRef idx="1">
            <a:schemeClr val="lt1"/>
          </a:fillRef>
          <a:effectRef idx="0">
            <a:schemeClr val="accent1"/>
          </a:effectRef>
          <a:fontRef idx="minor">
            <a:schemeClr val="dk1"/>
          </a:fontRef>
        </dgm:style>
      </dgm:prSet>
      <dgm:spPr>
        <a:ln>
          <a:solidFill>
            <a:srgbClr val="0D76BD"/>
          </a:solidFill>
        </a:ln>
      </dgm:spPr>
      <dgm:t>
        <a:bodyPr anchor="t"/>
        <a:lstStyle/>
        <a:p>
          <a:endParaRPr lang="en-US" b="1" dirty="0">
            <a:solidFill>
              <a:srgbClr val="0D76BD"/>
            </a:solidFill>
          </a:endParaRPr>
        </a:p>
      </dgm:t>
    </dgm:pt>
    <dgm:pt modelId="{A40D9755-F47E-4213-9DC3-422D76F40D8F}" type="parTrans" cxnId="{DCDA136A-D4FF-4BF7-83F2-A070207C2F3E}">
      <dgm:prSet/>
      <dgm:spPr/>
      <dgm:t>
        <a:bodyPr/>
        <a:lstStyle/>
        <a:p>
          <a:endParaRPr lang="en-US"/>
        </a:p>
      </dgm:t>
    </dgm:pt>
    <dgm:pt modelId="{4A3B604B-A7AE-4D29-A26D-F20F749DB5BB}" type="sibTrans" cxnId="{DCDA136A-D4FF-4BF7-83F2-A070207C2F3E}">
      <dgm:prSet/>
      <dgm:spPr/>
      <dgm:t>
        <a:bodyPr/>
        <a:lstStyle/>
        <a:p>
          <a:endParaRPr lang="en-US"/>
        </a:p>
      </dgm:t>
    </dgm:pt>
    <dgm:pt modelId="{16242451-23C4-4808-95E6-4BC11AAE6A30}">
      <dgm:prSet>
        <dgm:style>
          <a:lnRef idx="2">
            <a:schemeClr val="accent1"/>
          </a:lnRef>
          <a:fillRef idx="1">
            <a:schemeClr val="lt1"/>
          </a:fillRef>
          <a:effectRef idx="0">
            <a:schemeClr val="accent1"/>
          </a:effectRef>
          <a:fontRef idx="minor">
            <a:schemeClr val="dk1"/>
          </a:fontRef>
        </dgm:style>
      </dgm:prSet>
      <dgm:spPr>
        <a:ln>
          <a:solidFill>
            <a:srgbClr val="C96122"/>
          </a:solidFill>
        </a:ln>
      </dgm:spPr>
      <dgm:t>
        <a:bodyPr anchor="t"/>
        <a:lstStyle/>
        <a:p>
          <a:endParaRPr lang="en-US" b="1" dirty="0">
            <a:solidFill>
              <a:srgbClr val="C96122"/>
            </a:solidFill>
          </a:endParaRPr>
        </a:p>
      </dgm:t>
    </dgm:pt>
    <dgm:pt modelId="{DE1B4755-37E0-4D3D-AF14-4F52F8E07B8D}" type="parTrans" cxnId="{D2AB3911-0FF7-474C-A0DC-FA2F7F71EB0C}">
      <dgm:prSet/>
      <dgm:spPr/>
      <dgm:t>
        <a:bodyPr/>
        <a:lstStyle/>
        <a:p>
          <a:endParaRPr lang="en-US"/>
        </a:p>
      </dgm:t>
    </dgm:pt>
    <dgm:pt modelId="{B3E91D01-87CD-47CB-B698-6A01F15B36DA}" type="sibTrans" cxnId="{D2AB3911-0FF7-474C-A0DC-FA2F7F71EB0C}">
      <dgm:prSet/>
      <dgm:spPr/>
      <dgm:t>
        <a:bodyPr/>
        <a:lstStyle/>
        <a:p>
          <a:endParaRPr lang="en-US"/>
        </a:p>
      </dgm:t>
    </dgm:pt>
    <dgm:pt modelId="{1F00A5CC-5FF4-4F3F-986C-40F0C41A1DD9}">
      <dgm:prSet>
        <dgm:style>
          <a:lnRef idx="2">
            <a:schemeClr val="accent1"/>
          </a:lnRef>
          <a:fillRef idx="1">
            <a:schemeClr val="lt1"/>
          </a:fillRef>
          <a:effectRef idx="0">
            <a:schemeClr val="accent1"/>
          </a:effectRef>
          <a:fontRef idx="minor">
            <a:schemeClr val="dk1"/>
          </a:fontRef>
        </dgm:style>
      </dgm:prSet>
      <dgm:spPr>
        <a:ln>
          <a:solidFill>
            <a:srgbClr val="046937"/>
          </a:solidFill>
        </a:ln>
      </dgm:spPr>
      <dgm:t>
        <a:bodyPr anchor="t"/>
        <a:lstStyle/>
        <a:p>
          <a:endParaRPr lang="en-US" b="1" dirty="0">
            <a:solidFill>
              <a:srgbClr val="046937"/>
            </a:solidFill>
          </a:endParaRPr>
        </a:p>
      </dgm:t>
    </dgm:pt>
    <dgm:pt modelId="{6E950A1B-5A88-4755-ACCA-35E2C2FFE42F}" type="parTrans" cxnId="{5FA4E160-8A56-4F25-AC1B-2266ED81B676}">
      <dgm:prSet/>
      <dgm:spPr/>
      <dgm:t>
        <a:bodyPr/>
        <a:lstStyle/>
        <a:p>
          <a:endParaRPr lang="en-US"/>
        </a:p>
      </dgm:t>
    </dgm:pt>
    <dgm:pt modelId="{9F35E798-CD3C-4844-BC83-266DE2965EE9}" type="sibTrans" cxnId="{5FA4E160-8A56-4F25-AC1B-2266ED81B676}">
      <dgm:prSet/>
      <dgm:spPr/>
      <dgm:t>
        <a:bodyPr/>
        <a:lstStyle/>
        <a:p>
          <a:endParaRPr lang="en-US"/>
        </a:p>
      </dgm:t>
    </dgm:pt>
    <dgm:pt modelId="{2AD7EC43-B4A4-494B-8A6D-DF8B6F4BC7FD}">
      <dgm:prSet/>
      <dgm:spPr>
        <a:solidFill>
          <a:schemeClr val="bg1"/>
        </a:solidFill>
        <a:ln>
          <a:solidFill>
            <a:srgbClr val="7030A0"/>
          </a:solidFill>
        </a:ln>
      </dgm:spPr>
      <dgm:t>
        <a:bodyPr anchor="t" anchorCtr="0"/>
        <a:lstStyle/>
        <a:p>
          <a:endParaRPr lang="en-US" b="1" dirty="0">
            <a:solidFill>
              <a:srgbClr val="7030A0"/>
            </a:solidFill>
          </a:endParaRPr>
        </a:p>
      </dgm:t>
    </dgm:pt>
    <dgm:pt modelId="{9A86792A-4A51-4A16-A21C-81CC2DD2F2AC}" type="parTrans" cxnId="{E2B182D4-9FCD-4FA8-A551-55EF16F88EA5}">
      <dgm:prSet/>
      <dgm:spPr/>
      <dgm:t>
        <a:bodyPr/>
        <a:lstStyle/>
        <a:p>
          <a:endParaRPr lang="en-US"/>
        </a:p>
      </dgm:t>
    </dgm:pt>
    <dgm:pt modelId="{E018A43E-7C6E-4496-A8F7-A156A111B19A}" type="sibTrans" cxnId="{E2B182D4-9FCD-4FA8-A551-55EF16F88EA5}">
      <dgm:prSet/>
      <dgm:spPr/>
      <dgm:t>
        <a:bodyPr/>
        <a:lstStyle/>
        <a:p>
          <a:endParaRPr lang="en-US"/>
        </a:p>
      </dgm:t>
    </dgm:pt>
    <dgm:pt modelId="{29A3E33A-3ED3-4E54-B1D1-E6692D2AAAB1}" type="pres">
      <dgm:prSet presAssocID="{997211C6-1E77-454A-9139-6979F191722E}" presName="cycle" presStyleCnt="0">
        <dgm:presLayoutVars>
          <dgm:chMax val="1"/>
          <dgm:dir/>
          <dgm:animLvl val="ctr"/>
          <dgm:resizeHandles val="exact"/>
        </dgm:presLayoutVars>
      </dgm:prSet>
      <dgm:spPr/>
      <dgm:t>
        <a:bodyPr/>
        <a:lstStyle/>
        <a:p>
          <a:endParaRPr lang="en-US"/>
        </a:p>
      </dgm:t>
    </dgm:pt>
    <dgm:pt modelId="{AB0A9957-9742-4085-81A5-5BA1D83E256E}" type="pres">
      <dgm:prSet presAssocID="{02A0C94E-4D3C-43E2-865C-59452F8EBE9E}" presName="centerShape" presStyleLbl="node0" presStyleIdx="0" presStyleCnt="1" custScaleX="123835" custScaleY="111277"/>
      <dgm:spPr/>
      <dgm:t>
        <a:bodyPr/>
        <a:lstStyle/>
        <a:p>
          <a:endParaRPr lang="en-US"/>
        </a:p>
      </dgm:t>
    </dgm:pt>
    <dgm:pt modelId="{8F714FEF-EA71-4151-A1DA-0CC29836E9CE}" type="pres">
      <dgm:prSet presAssocID="{9A86792A-4A51-4A16-A21C-81CC2DD2F2AC}" presName="parTrans" presStyleLbl="bgSibTrans2D1" presStyleIdx="0" presStyleCnt="6"/>
      <dgm:spPr/>
      <dgm:t>
        <a:bodyPr/>
        <a:lstStyle/>
        <a:p>
          <a:endParaRPr lang="en-US"/>
        </a:p>
      </dgm:t>
    </dgm:pt>
    <dgm:pt modelId="{C7AEBB64-E6EC-4313-B7CE-73E945999E7A}" type="pres">
      <dgm:prSet presAssocID="{2AD7EC43-B4A4-494B-8A6D-DF8B6F4BC7FD}" presName="node" presStyleLbl="node1" presStyleIdx="0" presStyleCnt="6">
        <dgm:presLayoutVars>
          <dgm:bulletEnabled val="1"/>
        </dgm:presLayoutVars>
      </dgm:prSet>
      <dgm:spPr/>
      <dgm:t>
        <a:bodyPr/>
        <a:lstStyle/>
        <a:p>
          <a:endParaRPr lang="en-US"/>
        </a:p>
      </dgm:t>
    </dgm:pt>
    <dgm:pt modelId="{3D6A3FEA-994C-4338-A080-80300664A20E}" type="pres">
      <dgm:prSet presAssocID="{C8AF5F83-E04E-49A8-8790-3009C9125318}" presName="parTrans" presStyleLbl="bgSibTrans2D1" presStyleIdx="1" presStyleCnt="6"/>
      <dgm:spPr/>
      <dgm:t>
        <a:bodyPr/>
        <a:lstStyle/>
        <a:p>
          <a:endParaRPr lang="en-US"/>
        </a:p>
      </dgm:t>
    </dgm:pt>
    <dgm:pt modelId="{CD284224-EE98-4405-B009-8FB2B2B9E5CC}" type="pres">
      <dgm:prSet presAssocID="{BA38E2BD-17E4-4446-8F8C-19AC74FA0E9B}" presName="node" presStyleLbl="node1" presStyleIdx="1" presStyleCnt="6" custRadScaleRad="99618" custRadScaleInc="-12313">
        <dgm:presLayoutVars>
          <dgm:bulletEnabled val="1"/>
        </dgm:presLayoutVars>
      </dgm:prSet>
      <dgm:spPr/>
      <dgm:t>
        <a:bodyPr/>
        <a:lstStyle/>
        <a:p>
          <a:endParaRPr lang="en-US"/>
        </a:p>
      </dgm:t>
    </dgm:pt>
    <dgm:pt modelId="{98C460D8-22B7-40B4-8508-3E7E2B89A474}" type="pres">
      <dgm:prSet presAssocID="{6E390E86-2E5E-453D-A1ED-13D3C053C1EC}" presName="parTrans" presStyleLbl="bgSibTrans2D1" presStyleIdx="2" presStyleCnt="6"/>
      <dgm:spPr/>
      <dgm:t>
        <a:bodyPr/>
        <a:lstStyle/>
        <a:p>
          <a:endParaRPr lang="en-US"/>
        </a:p>
      </dgm:t>
    </dgm:pt>
    <dgm:pt modelId="{295400F9-E959-40AC-B19C-B9B0CC6B60FC}" type="pres">
      <dgm:prSet presAssocID="{F27E67F8-4B47-49CA-8265-9D6DAABE6129}" presName="node" presStyleLbl="node1" presStyleIdx="2" presStyleCnt="6" custRadScaleRad="100171" custRadScaleInc="-12421">
        <dgm:presLayoutVars>
          <dgm:bulletEnabled val="1"/>
        </dgm:presLayoutVars>
      </dgm:prSet>
      <dgm:spPr/>
      <dgm:t>
        <a:bodyPr/>
        <a:lstStyle/>
        <a:p>
          <a:endParaRPr lang="en-US"/>
        </a:p>
      </dgm:t>
    </dgm:pt>
    <dgm:pt modelId="{62E147C1-EBA3-47D2-9696-61C28F4D5C66}" type="pres">
      <dgm:prSet presAssocID="{DE1B4755-37E0-4D3D-AF14-4F52F8E07B8D}" presName="parTrans" presStyleLbl="bgSibTrans2D1" presStyleIdx="3" presStyleCnt="6"/>
      <dgm:spPr/>
      <dgm:t>
        <a:bodyPr/>
        <a:lstStyle/>
        <a:p>
          <a:endParaRPr lang="en-US"/>
        </a:p>
      </dgm:t>
    </dgm:pt>
    <dgm:pt modelId="{F448C1AA-8D33-4089-AD9C-9E8F11FD2A64}" type="pres">
      <dgm:prSet presAssocID="{16242451-23C4-4808-95E6-4BC11AAE6A30}" presName="node" presStyleLbl="node1" presStyleIdx="3" presStyleCnt="6" custRadScaleRad="99334" custRadScaleInc="-4042">
        <dgm:presLayoutVars>
          <dgm:bulletEnabled val="1"/>
        </dgm:presLayoutVars>
      </dgm:prSet>
      <dgm:spPr/>
      <dgm:t>
        <a:bodyPr/>
        <a:lstStyle/>
        <a:p>
          <a:endParaRPr lang="en-US"/>
        </a:p>
      </dgm:t>
    </dgm:pt>
    <dgm:pt modelId="{8ECCE919-E080-434A-BC7A-5406BCACBCD8}" type="pres">
      <dgm:prSet presAssocID="{A40D9755-F47E-4213-9DC3-422D76F40D8F}" presName="parTrans" presStyleLbl="bgSibTrans2D1" presStyleIdx="4" presStyleCnt="6"/>
      <dgm:spPr/>
      <dgm:t>
        <a:bodyPr/>
        <a:lstStyle/>
        <a:p>
          <a:endParaRPr lang="en-US"/>
        </a:p>
      </dgm:t>
    </dgm:pt>
    <dgm:pt modelId="{872C0304-2DAC-42ED-BBBC-95ABE7F4F882}" type="pres">
      <dgm:prSet presAssocID="{8D3FEF55-C135-4BE1-B004-8818C41EE7A3}" presName="node" presStyleLbl="node1" presStyleIdx="4" presStyleCnt="6" custRadScaleRad="100197" custRadScaleInc="11620">
        <dgm:presLayoutVars>
          <dgm:bulletEnabled val="1"/>
        </dgm:presLayoutVars>
      </dgm:prSet>
      <dgm:spPr/>
      <dgm:t>
        <a:bodyPr/>
        <a:lstStyle/>
        <a:p>
          <a:endParaRPr lang="en-US"/>
        </a:p>
      </dgm:t>
    </dgm:pt>
    <dgm:pt modelId="{7D7DD138-9623-416E-B2A1-FBFC6B30FB62}" type="pres">
      <dgm:prSet presAssocID="{6E950A1B-5A88-4755-ACCA-35E2C2FFE42F}" presName="parTrans" presStyleLbl="bgSibTrans2D1" presStyleIdx="5" presStyleCnt="6"/>
      <dgm:spPr/>
      <dgm:t>
        <a:bodyPr/>
        <a:lstStyle/>
        <a:p>
          <a:endParaRPr lang="en-US"/>
        </a:p>
      </dgm:t>
    </dgm:pt>
    <dgm:pt modelId="{7A23521A-2A10-43C7-B616-6F9C3C3D4DB6}" type="pres">
      <dgm:prSet presAssocID="{1F00A5CC-5FF4-4F3F-986C-40F0C41A1DD9}" presName="node" presStyleLbl="node1" presStyleIdx="5" presStyleCnt="6" custScaleX="87879" custScaleY="81826">
        <dgm:presLayoutVars>
          <dgm:bulletEnabled val="1"/>
        </dgm:presLayoutVars>
      </dgm:prSet>
      <dgm:spPr/>
      <dgm:t>
        <a:bodyPr/>
        <a:lstStyle/>
        <a:p>
          <a:endParaRPr lang="en-US"/>
        </a:p>
      </dgm:t>
    </dgm:pt>
  </dgm:ptLst>
  <dgm:cxnLst>
    <dgm:cxn modelId="{D0C2294D-FA69-4B27-962A-F98BF62F52A6}" type="presOf" srcId="{F27E67F8-4B47-49CA-8265-9D6DAABE6129}" destId="{295400F9-E959-40AC-B19C-B9B0CC6B60FC}" srcOrd="0" destOrd="0" presId="urn:microsoft.com/office/officeart/2005/8/layout/radial4"/>
    <dgm:cxn modelId="{45F33035-9FD9-4952-991C-C73BF0C7C52A}" type="presOf" srcId="{1F00A5CC-5FF4-4F3F-986C-40F0C41A1DD9}" destId="{7A23521A-2A10-43C7-B616-6F9C3C3D4DB6}" srcOrd="0" destOrd="0" presId="urn:microsoft.com/office/officeart/2005/8/layout/radial4"/>
    <dgm:cxn modelId="{64987860-606D-421C-9D89-A99C9589A6FB}" type="presOf" srcId="{BA38E2BD-17E4-4446-8F8C-19AC74FA0E9B}" destId="{CD284224-EE98-4405-B009-8FB2B2B9E5CC}" srcOrd="0" destOrd="0" presId="urn:microsoft.com/office/officeart/2005/8/layout/radial4"/>
    <dgm:cxn modelId="{51EE3F13-2F75-4643-9C9B-36984661DD7A}" type="presOf" srcId="{02A0C94E-4D3C-43E2-865C-59452F8EBE9E}" destId="{AB0A9957-9742-4085-81A5-5BA1D83E256E}" srcOrd="0" destOrd="0" presId="urn:microsoft.com/office/officeart/2005/8/layout/radial4"/>
    <dgm:cxn modelId="{4D8E916C-E585-4BEB-A7F1-BBAF6652A154}" type="presOf" srcId="{16242451-23C4-4808-95E6-4BC11AAE6A30}" destId="{F448C1AA-8D33-4089-AD9C-9E8F11FD2A64}" srcOrd="0" destOrd="0" presId="urn:microsoft.com/office/officeart/2005/8/layout/radial4"/>
    <dgm:cxn modelId="{419FB3C9-281F-4CB7-A5E0-F3EFEEBDAE5C}" type="presOf" srcId="{A40D9755-F47E-4213-9DC3-422D76F40D8F}" destId="{8ECCE919-E080-434A-BC7A-5406BCACBCD8}" srcOrd="0" destOrd="0" presId="urn:microsoft.com/office/officeart/2005/8/layout/radial4"/>
    <dgm:cxn modelId="{2D4CF035-ED19-402B-925F-F90D78F6D1E1}" srcId="{02A0C94E-4D3C-43E2-865C-59452F8EBE9E}" destId="{F27E67F8-4B47-49CA-8265-9D6DAABE6129}" srcOrd="2" destOrd="0" parTransId="{6E390E86-2E5E-453D-A1ED-13D3C053C1EC}" sibTransId="{87A2B107-D96F-4990-B76E-BE0A5E81D91A}"/>
    <dgm:cxn modelId="{D2AB3911-0FF7-474C-A0DC-FA2F7F71EB0C}" srcId="{02A0C94E-4D3C-43E2-865C-59452F8EBE9E}" destId="{16242451-23C4-4808-95E6-4BC11AAE6A30}" srcOrd="3" destOrd="0" parTransId="{DE1B4755-37E0-4D3D-AF14-4F52F8E07B8D}" sibTransId="{B3E91D01-87CD-47CB-B698-6A01F15B36DA}"/>
    <dgm:cxn modelId="{0FD67EA9-4264-4059-A501-C54E87989F9C}" type="presOf" srcId="{9A86792A-4A51-4A16-A21C-81CC2DD2F2AC}" destId="{8F714FEF-EA71-4151-A1DA-0CC29836E9CE}" srcOrd="0" destOrd="0" presId="urn:microsoft.com/office/officeart/2005/8/layout/radial4"/>
    <dgm:cxn modelId="{5FA4E160-8A56-4F25-AC1B-2266ED81B676}" srcId="{02A0C94E-4D3C-43E2-865C-59452F8EBE9E}" destId="{1F00A5CC-5FF4-4F3F-986C-40F0C41A1DD9}" srcOrd="5" destOrd="0" parTransId="{6E950A1B-5A88-4755-ACCA-35E2C2FFE42F}" sibTransId="{9F35E798-CD3C-4844-BC83-266DE2965EE9}"/>
    <dgm:cxn modelId="{CD41D3C8-5B0A-41AE-8A43-DA6D9D7B9360}" type="presOf" srcId="{6E950A1B-5A88-4755-ACCA-35E2C2FFE42F}" destId="{7D7DD138-9623-416E-B2A1-FBFC6B30FB62}" srcOrd="0" destOrd="0" presId="urn:microsoft.com/office/officeart/2005/8/layout/radial4"/>
    <dgm:cxn modelId="{2863C6A7-1D50-4AD7-9CC4-FC8239867ED8}" srcId="{02A0C94E-4D3C-43E2-865C-59452F8EBE9E}" destId="{BA38E2BD-17E4-4446-8F8C-19AC74FA0E9B}" srcOrd="1" destOrd="0" parTransId="{C8AF5F83-E04E-49A8-8790-3009C9125318}" sibTransId="{59BA959C-688B-4470-B8C3-56AAE7345FED}"/>
    <dgm:cxn modelId="{DADA1733-DACD-47EE-AEAD-DBC31A1914EF}" type="presOf" srcId="{6E390E86-2E5E-453D-A1ED-13D3C053C1EC}" destId="{98C460D8-22B7-40B4-8508-3E7E2B89A474}" srcOrd="0" destOrd="0" presId="urn:microsoft.com/office/officeart/2005/8/layout/radial4"/>
    <dgm:cxn modelId="{7A1AC767-D833-4329-9A39-89A234AB1B82}" type="presOf" srcId="{2AD7EC43-B4A4-494B-8A6D-DF8B6F4BC7FD}" destId="{C7AEBB64-E6EC-4313-B7CE-73E945999E7A}" srcOrd="0" destOrd="0" presId="urn:microsoft.com/office/officeart/2005/8/layout/radial4"/>
    <dgm:cxn modelId="{D38122F9-7F7E-45DC-9F82-EB4BE71E80E6}" type="presOf" srcId="{997211C6-1E77-454A-9139-6979F191722E}" destId="{29A3E33A-3ED3-4E54-B1D1-E6692D2AAAB1}" srcOrd="0" destOrd="0" presId="urn:microsoft.com/office/officeart/2005/8/layout/radial4"/>
    <dgm:cxn modelId="{E2B182D4-9FCD-4FA8-A551-55EF16F88EA5}" srcId="{02A0C94E-4D3C-43E2-865C-59452F8EBE9E}" destId="{2AD7EC43-B4A4-494B-8A6D-DF8B6F4BC7FD}" srcOrd="0" destOrd="0" parTransId="{9A86792A-4A51-4A16-A21C-81CC2DD2F2AC}" sibTransId="{E018A43E-7C6E-4496-A8F7-A156A111B19A}"/>
    <dgm:cxn modelId="{EEE1F50D-BD03-4E2A-8D7B-952E23CAB776}" srcId="{997211C6-1E77-454A-9139-6979F191722E}" destId="{02A0C94E-4D3C-43E2-865C-59452F8EBE9E}" srcOrd="0" destOrd="0" parTransId="{E3582F63-2008-4345-B00E-309BD39F1419}" sibTransId="{3959411A-675E-48B8-90C5-316964E35778}"/>
    <dgm:cxn modelId="{D5DDB733-4D5E-4646-85D2-F01018AC30D1}" type="presOf" srcId="{C8AF5F83-E04E-49A8-8790-3009C9125318}" destId="{3D6A3FEA-994C-4338-A080-80300664A20E}" srcOrd="0" destOrd="0" presId="urn:microsoft.com/office/officeart/2005/8/layout/radial4"/>
    <dgm:cxn modelId="{DCDA136A-D4FF-4BF7-83F2-A070207C2F3E}" srcId="{02A0C94E-4D3C-43E2-865C-59452F8EBE9E}" destId="{8D3FEF55-C135-4BE1-B004-8818C41EE7A3}" srcOrd="4" destOrd="0" parTransId="{A40D9755-F47E-4213-9DC3-422D76F40D8F}" sibTransId="{4A3B604B-A7AE-4D29-A26D-F20F749DB5BB}"/>
    <dgm:cxn modelId="{3AEA43B6-582F-4E86-BEBD-F1E7B879637D}" type="presOf" srcId="{8D3FEF55-C135-4BE1-B004-8818C41EE7A3}" destId="{872C0304-2DAC-42ED-BBBC-95ABE7F4F882}" srcOrd="0" destOrd="0" presId="urn:microsoft.com/office/officeart/2005/8/layout/radial4"/>
    <dgm:cxn modelId="{70DE4565-0041-4F0C-A030-6439C27B901F}" type="presOf" srcId="{DE1B4755-37E0-4D3D-AF14-4F52F8E07B8D}" destId="{62E147C1-EBA3-47D2-9696-61C28F4D5C66}" srcOrd="0" destOrd="0" presId="urn:microsoft.com/office/officeart/2005/8/layout/radial4"/>
    <dgm:cxn modelId="{45E5C3D1-FA90-4145-8C28-6F2B64768B84}" type="presParOf" srcId="{29A3E33A-3ED3-4E54-B1D1-E6692D2AAAB1}" destId="{AB0A9957-9742-4085-81A5-5BA1D83E256E}" srcOrd="0" destOrd="0" presId="urn:microsoft.com/office/officeart/2005/8/layout/radial4"/>
    <dgm:cxn modelId="{4F9B5158-0A82-4E18-96F8-2D1424DE58A4}" type="presParOf" srcId="{29A3E33A-3ED3-4E54-B1D1-E6692D2AAAB1}" destId="{8F714FEF-EA71-4151-A1DA-0CC29836E9CE}" srcOrd="1" destOrd="0" presId="urn:microsoft.com/office/officeart/2005/8/layout/radial4"/>
    <dgm:cxn modelId="{DFB206ED-7B6B-4D82-B0C5-EA407B8E945D}" type="presParOf" srcId="{29A3E33A-3ED3-4E54-B1D1-E6692D2AAAB1}" destId="{C7AEBB64-E6EC-4313-B7CE-73E945999E7A}" srcOrd="2" destOrd="0" presId="urn:microsoft.com/office/officeart/2005/8/layout/radial4"/>
    <dgm:cxn modelId="{F9BAF577-CA53-4EF3-95C0-AC42DC76A99C}" type="presParOf" srcId="{29A3E33A-3ED3-4E54-B1D1-E6692D2AAAB1}" destId="{3D6A3FEA-994C-4338-A080-80300664A20E}" srcOrd="3" destOrd="0" presId="urn:microsoft.com/office/officeart/2005/8/layout/radial4"/>
    <dgm:cxn modelId="{64C514C4-FEFC-4EB9-BCC0-3812DBBD6B5A}" type="presParOf" srcId="{29A3E33A-3ED3-4E54-B1D1-E6692D2AAAB1}" destId="{CD284224-EE98-4405-B009-8FB2B2B9E5CC}" srcOrd="4" destOrd="0" presId="urn:microsoft.com/office/officeart/2005/8/layout/radial4"/>
    <dgm:cxn modelId="{8FE9DE26-4CD4-44B1-8A21-8AEFB44EF0C0}" type="presParOf" srcId="{29A3E33A-3ED3-4E54-B1D1-E6692D2AAAB1}" destId="{98C460D8-22B7-40B4-8508-3E7E2B89A474}" srcOrd="5" destOrd="0" presId="urn:microsoft.com/office/officeart/2005/8/layout/radial4"/>
    <dgm:cxn modelId="{C9942BBA-C2B0-4EBD-8CB4-F431781BA615}" type="presParOf" srcId="{29A3E33A-3ED3-4E54-B1D1-E6692D2AAAB1}" destId="{295400F9-E959-40AC-B19C-B9B0CC6B60FC}" srcOrd="6" destOrd="0" presId="urn:microsoft.com/office/officeart/2005/8/layout/radial4"/>
    <dgm:cxn modelId="{3E54BBC5-2E3A-4595-AC41-C8AC60463343}" type="presParOf" srcId="{29A3E33A-3ED3-4E54-B1D1-E6692D2AAAB1}" destId="{62E147C1-EBA3-47D2-9696-61C28F4D5C66}" srcOrd="7" destOrd="0" presId="urn:microsoft.com/office/officeart/2005/8/layout/radial4"/>
    <dgm:cxn modelId="{B62116A4-4B14-433D-B34D-D2BF5AA10071}" type="presParOf" srcId="{29A3E33A-3ED3-4E54-B1D1-E6692D2AAAB1}" destId="{F448C1AA-8D33-4089-AD9C-9E8F11FD2A64}" srcOrd="8" destOrd="0" presId="urn:microsoft.com/office/officeart/2005/8/layout/radial4"/>
    <dgm:cxn modelId="{77DAE936-F7BF-475A-9983-5073A99415CC}" type="presParOf" srcId="{29A3E33A-3ED3-4E54-B1D1-E6692D2AAAB1}" destId="{8ECCE919-E080-434A-BC7A-5406BCACBCD8}" srcOrd="9" destOrd="0" presId="urn:microsoft.com/office/officeart/2005/8/layout/radial4"/>
    <dgm:cxn modelId="{BBEE5391-9403-4BC5-A783-72049FB972D4}" type="presParOf" srcId="{29A3E33A-3ED3-4E54-B1D1-E6692D2AAAB1}" destId="{872C0304-2DAC-42ED-BBBC-95ABE7F4F882}" srcOrd="10" destOrd="0" presId="urn:microsoft.com/office/officeart/2005/8/layout/radial4"/>
    <dgm:cxn modelId="{13DCEFD2-0235-41D8-B822-2E7866F55D73}" type="presParOf" srcId="{29A3E33A-3ED3-4E54-B1D1-E6692D2AAAB1}" destId="{7D7DD138-9623-416E-B2A1-FBFC6B30FB62}" srcOrd="11" destOrd="0" presId="urn:microsoft.com/office/officeart/2005/8/layout/radial4"/>
    <dgm:cxn modelId="{84C268A3-CC00-4C31-B136-7E99969D3EDA}" type="presParOf" srcId="{29A3E33A-3ED3-4E54-B1D1-E6692D2AAAB1}" destId="{7A23521A-2A10-43C7-B616-6F9C3C3D4DB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7211C6-1E77-454A-9139-6979F1917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2A0C94E-4D3C-43E2-865C-59452F8EBE9E}">
      <dgm:prSet phldrT="[Text]" custT="1"/>
      <dgm:spPr>
        <a:noFill/>
        <a:ln>
          <a:solidFill>
            <a:srgbClr val="002A6C"/>
          </a:solidFill>
        </a:ln>
      </dgm:spPr>
      <dgm:t>
        <a:bodyPr anchor="ctr"/>
        <a:lstStyle/>
        <a:p>
          <a:pPr>
            <a:spcAft>
              <a:spcPct val="35000"/>
            </a:spcAft>
          </a:pPr>
          <a:r>
            <a:rPr lang="en-US" sz="2000" b="1" dirty="0">
              <a:solidFill>
                <a:srgbClr val="002A6C"/>
              </a:solidFill>
            </a:rPr>
            <a:t>National-level planning</a:t>
          </a:r>
        </a:p>
      </dgm:t>
    </dgm:pt>
    <dgm:pt modelId="{E3582F63-2008-4345-B00E-309BD39F1419}" type="parTrans" cxnId="{EEE1F50D-BD03-4E2A-8D7B-952E23CAB776}">
      <dgm:prSet/>
      <dgm:spPr/>
      <dgm:t>
        <a:bodyPr/>
        <a:lstStyle/>
        <a:p>
          <a:endParaRPr lang="en-US"/>
        </a:p>
      </dgm:t>
    </dgm:pt>
    <dgm:pt modelId="{3959411A-675E-48B8-90C5-316964E35778}" type="sibTrans" cxnId="{EEE1F50D-BD03-4E2A-8D7B-952E23CAB776}">
      <dgm:prSet/>
      <dgm:spPr/>
      <dgm:t>
        <a:bodyPr/>
        <a:lstStyle/>
        <a:p>
          <a:endParaRPr lang="en-US"/>
        </a:p>
      </dgm:t>
    </dgm:pt>
    <dgm:pt modelId="{BA38E2BD-17E4-4446-8F8C-19AC74FA0E9B}">
      <dgm:prSet phldrT="[Text]">
        <dgm:style>
          <a:lnRef idx="2">
            <a:schemeClr val="accent1"/>
          </a:lnRef>
          <a:fillRef idx="1">
            <a:schemeClr val="lt1"/>
          </a:fillRef>
          <a:effectRef idx="0">
            <a:schemeClr val="accent1"/>
          </a:effectRef>
          <a:fontRef idx="minor">
            <a:schemeClr val="dk1"/>
          </a:fontRef>
        </dgm:style>
      </dgm:prSet>
      <dgm:spPr>
        <a:ln>
          <a:solidFill>
            <a:srgbClr val="C00000"/>
          </a:solidFill>
        </a:ln>
      </dgm:spPr>
      <dgm:t>
        <a:bodyPr anchor="t"/>
        <a:lstStyle/>
        <a:p>
          <a:r>
            <a:rPr lang="en-US" b="1" dirty="0">
              <a:solidFill>
                <a:srgbClr val="C00000"/>
              </a:solidFill>
            </a:rPr>
            <a:t>Disease surveillance</a:t>
          </a:r>
        </a:p>
      </dgm:t>
    </dgm:pt>
    <dgm:pt modelId="{C8AF5F83-E04E-49A8-8790-3009C9125318}" type="parTrans" cxnId="{2863C6A7-1D50-4AD7-9CC4-FC8239867ED8}">
      <dgm:prSet/>
      <dgm:spPr/>
      <dgm:t>
        <a:bodyPr/>
        <a:lstStyle/>
        <a:p>
          <a:endParaRPr lang="en-US"/>
        </a:p>
      </dgm:t>
    </dgm:pt>
    <dgm:pt modelId="{59BA959C-688B-4470-B8C3-56AAE7345FED}" type="sibTrans" cxnId="{2863C6A7-1D50-4AD7-9CC4-FC8239867ED8}">
      <dgm:prSet/>
      <dgm:spPr/>
      <dgm:t>
        <a:bodyPr/>
        <a:lstStyle/>
        <a:p>
          <a:endParaRPr lang="en-US"/>
        </a:p>
      </dgm:t>
    </dgm:pt>
    <dgm:pt modelId="{F27E67F8-4B47-49CA-8265-9D6DAABE6129}">
      <dgm:prSet phldrT="[Text]">
        <dgm:style>
          <a:lnRef idx="2">
            <a:schemeClr val="accent1"/>
          </a:lnRef>
          <a:fillRef idx="1">
            <a:schemeClr val="lt1"/>
          </a:fillRef>
          <a:effectRef idx="0">
            <a:schemeClr val="accent1"/>
          </a:effectRef>
          <a:fontRef idx="minor">
            <a:schemeClr val="dk1"/>
          </a:fontRef>
        </dgm:style>
      </dgm:prSet>
      <dgm:spPr>
        <a:ln>
          <a:solidFill>
            <a:srgbClr val="875E3D"/>
          </a:solidFill>
        </a:ln>
      </dgm:spPr>
      <dgm:t>
        <a:bodyPr anchor="t"/>
        <a:lstStyle/>
        <a:p>
          <a:r>
            <a:rPr lang="en-US" b="1" dirty="0">
              <a:solidFill>
                <a:srgbClr val="875E3D"/>
              </a:solidFill>
            </a:rPr>
            <a:t>Entomological</a:t>
          </a:r>
        </a:p>
      </dgm:t>
    </dgm:pt>
    <dgm:pt modelId="{6E390E86-2E5E-453D-A1ED-13D3C053C1EC}" type="parTrans" cxnId="{2D4CF035-ED19-402B-925F-F90D78F6D1E1}">
      <dgm:prSet/>
      <dgm:spPr/>
      <dgm:t>
        <a:bodyPr/>
        <a:lstStyle/>
        <a:p>
          <a:endParaRPr lang="en-US"/>
        </a:p>
      </dgm:t>
    </dgm:pt>
    <dgm:pt modelId="{87A2B107-D96F-4990-B76E-BE0A5E81D91A}" type="sibTrans" cxnId="{2D4CF035-ED19-402B-925F-F90D78F6D1E1}">
      <dgm:prSet/>
      <dgm:spPr/>
      <dgm:t>
        <a:bodyPr/>
        <a:lstStyle/>
        <a:p>
          <a:endParaRPr lang="en-US"/>
        </a:p>
      </dgm:t>
    </dgm:pt>
    <dgm:pt modelId="{8D3FEF55-C135-4BE1-B004-8818C41EE7A3}">
      <dgm:prSet phldrT="[Text]">
        <dgm:style>
          <a:lnRef idx="2">
            <a:schemeClr val="accent1"/>
          </a:lnRef>
          <a:fillRef idx="1">
            <a:schemeClr val="lt1"/>
          </a:fillRef>
          <a:effectRef idx="0">
            <a:schemeClr val="accent1"/>
          </a:effectRef>
          <a:fontRef idx="minor">
            <a:schemeClr val="dk1"/>
          </a:fontRef>
        </dgm:style>
      </dgm:prSet>
      <dgm:spPr>
        <a:ln>
          <a:solidFill>
            <a:srgbClr val="0D76BD"/>
          </a:solidFill>
        </a:ln>
      </dgm:spPr>
      <dgm:t>
        <a:bodyPr anchor="t"/>
        <a:lstStyle/>
        <a:p>
          <a:r>
            <a:rPr lang="en-US" b="1" dirty="0">
              <a:solidFill>
                <a:srgbClr val="0D76BD"/>
              </a:solidFill>
            </a:rPr>
            <a:t>Climatological</a:t>
          </a:r>
        </a:p>
      </dgm:t>
    </dgm:pt>
    <dgm:pt modelId="{A40D9755-F47E-4213-9DC3-422D76F40D8F}" type="parTrans" cxnId="{DCDA136A-D4FF-4BF7-83F2-A070207C2F3E}">
      <dgm:prSet/>
      <dgm:spPr/>
      <dgm:t>
        <a:bodyPr/>
        <a:lstStyle/>
        <a:p>
          <a:endParaRPr lang="en-US"/>
        </a:p>
      </dgm:t>
    </dgm:pt>
    <dgm:pt modelId="{4A3B604B-A7AE-4D29-A26D-F20F749DB5BB}" type="sibTrans" cxnId="{DCDA136A-D4FF-4BF7-83F2-A070207C2F3E}">
      <dgm:prSet/>
      <dgm:spPr/>
      <dgm:t>
        <a:bodyPr/>
        <a:lstStyle/>
        <a:p>
          <a:endParaRPr lang="en-US"/>
        </a:p>
      </dgm:t>
    </dgm:pt>
    <dgm:pt modelId="{16242451-23C4-4808-95E6-4BC11AAE6A30}">
      <dgm:prSet>
        <dgm:style>
          <a:lnRef idx="2">
            <a:schemeClr val="accent1"/>
          </a:lnRef>
          <a:fillRef idx="1">
            <a:schemeClr val="lt1"/>
          </a:fillRef>
          <a:effectRef idx="0">
            <a:schemeClr val="accent1"/>
          </a:effectRef>
          <a:fontRef idx="minor">
            <a:schemeClr val="dk1"/>
          </a:fontRef>
        </dgm:style>
      </dgm:prSet>
      <dgm:spPr>
        <a:ln>
          <a:solidFill>
            <a:srgbClr val="C96122"/>
          </a:solidFill>
        </a:ln>
      </dgm:spPr>
      <dgm:t>
        <a:bodyPr anchor="t"/>
        <a:lstStyle/>
        <a:p>
          <a:r>
            <a:rPr lang="en-US" b="1" dirty="0">
              <a:solidFill>
                <a:srgbClr val="C96122"/>
              </a:solidFill>
            </a:rPr>
            <a:t>Coverage</a:t>
          </a:r>
        </a:p>
      </dgm:t>
    </dgm:pt>
    <dgm:pt modelId="{DE1B4755-37E0-4D3D-AF14-4F52F8E07B8D}" type="parTrans" cxnId="{D2AB3911-0FF7-474C-A0DC-FA2F7F71EB0C}">
      <dgm:prSet/>
      <dgm:spPr/>
      <dgm:t>
        <a:bodyPr/>
        <a:lstStyle/>
        <a:p>
          <a:endParaRPr lang="en-US"/>
        </a:p>
      </dgm:t>
    </dgm:pt>
    <dgm:pt modelId="{B3E91D01-87CD-47CB-B698-6A01F15B36DA}" type="sibTrans" cxnId="{D2AB3911-0FF7-474C-A0DC-FA2F7F71EB0C}">
      <dgm:prSet/>
      <dgm:spPr/>
      <dgm:t>
        <a:bodyPr/>
        <a:lstStyle/>
        <a:p>
          <a:endParaRPr lang="en-US"/>
        </a:p>
      </dgm:t>
    </dgm:pt>
    <dgm:pt modelId="{1F00A5CC-5FF4-4F3F-986C-40F0C41A1DD9}">
      <dgm:prSet>
        <dgm:style>
          <a:lnRef idx="2">
            <a:schemeClr val="accent1"/>
          </a:lnRef>
          <a:fillRef idx="1">
            <a:schemeClr val="lt1"/>
          </a:fillRef>
          <a:effectRef idx="0">
            <a:schemeClr val="accent1"/>
          </a:effectRef>
          <a:fontRef idx="minor">
            <a:schemeClr val="dk1"/>
          </a:fontRef>
        </dgm:style>
      </dgm:prSet>
      <dgm:spPr>
        <a:ln>
          <a:solidFill>
            <a:srgbClr val="046937"/>
          </a:solidFill>
        </a:ln>
      </dgm:spPr>
      <dgm:t>
        <a:bodyPr anchor="t"/>
        <a:lstStyle/>
        <a:p>
          <a:r>
            <a:rPr lang="en-US" b="1" dirty="0">
              <a:solidFill>
                <a:srgbClr val="046937"/>
              </a:solidFill>
            </a:rPr>
            <a:t>Intervention Cost</a:t>
          </a:r>
        </a:p>
      </dgm:t>
    </dgm:pt>
    <dgm:pt modelId="{6E950A1B-5A88-4755-ACCA-35E2C2FFE42F}" type="parTrans" cxnId="{5FA4E160-8A56-4F25-AC1B-2266ED81B676}">
      <dgm:prSet/>
      <dgm:spPr/>
      <dgm:t>
        <a:bodyPr/>
        <a:lstStyle/>
        <a:p>
          <a:endParaRPr lang="en-US"/>
        </a:p>
      </dgm:t>
    </dgm:pt>
    <dgm:pt modelId="{9F35E798-CD3C-4844-BC83-266DE2965EE9}" type="sibTrans" cxnId="{5FA4E160-8A56-4F25-AC1B-2266ED81B676}">
      <dgm:prSet/>
      <dgm:spPr/>
      <dgm:t>
        <a:bodyPr/>
        <a:lstStyle/>
        <a:p>
          <a:endParaRPr lang="en-US"/>
        </a:p>
      </dgm:t>
    </dgm:pt>
    <dgm:pt modelId="{2AD7EC43-B4A4-494B-8A6D-DF8B6F4BC7FD}">
      <dgm:prSet/>
      <dgm:spPr>
        <a:solidFill>
          <a:schemeClr val="bg1"/>
        </a:solidFill>
        <a:ln>
          <a:solidFill>
            <a:srgbClr val="7030A0"/>
          </a:solidFill>
        </a:ln>
      </dgm:spPr>
      <dgm:t>
        <a:bodyPr anchor="t" anchorCtr="0"/>
        <a:lstStyle/>
        <a:p>
          <a:r>
            <a:rPr lang="en-US" b="1" dirty="0">
              <a:solidFill>
                <a:srgbClr val="7030A0"/>
              </a:solidFill>
            </a:rPr>
            <a:t>Nat’l &amp; Global Guidance</a:t>
          </a:r>
        </a:p>
      </dgm:t>
    </dgm:pt>
    <dgm:pt modelId="{9A86792A-4A51-4A16-A21C-81CC2DD2F2AC}" type="parTrans" cxnId="{E2B182D4-9FCD-4FA8-A551-55EF16F88EA5}">
      <dgm:prSet/>
      <dgm:spPr/>
      <dgm:t>
        <a:bodyPr/>
        <a:lstStyle/>
        <a:p>
          <a:endParaRPr lang="en-US"/>
        </a:p>
      </dgm:t>
    </dgm:pt>
    <dgm:pt modelId="{E018A43E-7C6E-4496-A8F7-A156A111B19A}" type="sibTrans" cxnId="{E2B182D4-9FCD-4FA8-A551-55EF16F88EA5}">
      <dgm:prSet/>
      <dgm:spPr/>
      <dgm:t>
        <a:bodyPr/>
        <a:lstStyle/>
        <a:p>
          <a:endParaRPr lang="en-US"/>
        </a:p>
      </dgm:t>
    </dgm:pt>
    <dgm:pt modelId="{29A3E33A-3ED3-4E54-B1D1-E6692D2AAAB1}" type="pres">
      <dgm:prSet presAssocID="{997211C6-1E77-454A-9139-6979F191722E}" presName="cycle" presStyleCnt="0">
        <dgm:presLayoutVars>
          <dgm:chMax val="1"/>
          <dgm:dir/>
          <dgm:animLvl val="ctr"/>
          <dgm:resizeHandles val="exact"/>
        </dgm:presLayoutVars>
      </dgm:prSet>
      <dgm:spPr/>
      <dgm:t>
        <a:bodyPr/>
        <a:lstStyle/>
        <a:p>
          <a:endParaRPr lang="en-US"/>
        </a:p>
      </dgm:t>
    </dgm:pt>
    <dgm:pt modelId="{AB0A9957-9742-4085-81A5-5BA1D83E256E}" type="pres">
      <dgm:prSet presAssocID="{02A0C94E-4D3C-43E2-865C-59452F8EBE9E}" presName="centerShape" presStyleLbl="node0" presStyleIdx="0" presStyleCnt="1" custScaleX="123835" custScaleY="111277"/>
      <dgm:spPr/>
      <dgm:t>
        <a:bodyPr/>
        <a:lstStyle/>
        <a:p>
          <a:endParaRPr lang="en-US"/>
        </a:p>
      </dgm:t>
    </dgm:pt>
    <dgm:pt modelId="{8F714FEF-EA71-4151-A1DA-0CC29836E9CE}" type="pres">
      <dgm:prSet presAssocID="{9A86792A-4A51-4A16-A21C-81CC2DD2F2AC}" presName="parTrans" presStyleLbl="bgSibTrans2D1" presStyleIdx="0" presStyleCnt="6"/>
      <dgm:spPr/>
      <dgm:t>
        <a:bodyPr/>
        <a:lstStyle/>
        <a:p>
          <a:endParaRPr lang="en-US"/>
        </a:p>
      </dgm:t>
    </dgm:pt>
    <dgm:pt modelId="{C7AEBB64-E6EC-4313-B7CE-73E945999E7A}" type="pres">
      <dgm:prSet presAssocID="{2AD7EC43-B4A4-494B-8A6D-DF8B6F4BC7FD}" presName="node" presStyleLbl="node1" presStyleIdx="0" presStyleCnt="6">
        <dgm:presLayoutVars>
          <dgm:bulletEnabled val="1"/>
        </dgm:presLayoutVars>
      </dgm:prSet>
      <dgm:spPr/>
      <dgm:t>
        <a:bodyPr/>
        <a:lstStyle/>
        <a:p>
          <a:endParaRPr lang="en-US"/>
        </a:p>
      </dgm:t>
    </dgm:pt>
    <dgm:pt modelId="{3D6A3FEA-994C-4338-A080-80300664A20E}" type="pres">
      <dgm:prSet presAssocID="{C8AF5F83-E04E-49A8-8790-3009C9125318}" presName="parTrans" presStyleLbl="bgSibTrans2D1" presStyleIdx="1" presStyleCnt="6"/>
      <dgm:spPr/>
      <dgm:t>
        <a:bodyPr/>
        <a:lstStyle/>
        <a:p>
          <a:endParaRPr lang="en-US"/>
        </a:p>
      </dgm:t>
    </dgm:pt>
    <dgm:pt modelId="{CD284224-EE98-4405-B009-8FB2B2B9E5CC}" type="pres">
      <dgm:prSet presAssocID="{BA38E2BD-17E4-4446-8F8C-19AC74FA0E9B}" presName="node" presStyleLbl="node1" presStyleIdx="1" presStyleCnt="6" custRadScaleRad="99618" custRadScaleInc="-12313">
        <dgm:presLayoutVars>
          <dgm:bulletEnabled val="1"/>
        </dgm:presLayoutVars>
      </dgm:prSet>
      <dgm:spPr/>
      <dgm:t>
        <a:bodyPr/>
        <a:lstStyle/>
        <a:p>
          <a:endParaRPr lang="en-US"/>
        </a:p>
      </dgm:t>
    </dgm:pt>
    <dgm:pt modelId="{98C460D8-22B7-40B4-8508-3E7E2B89A474}" type="pres">
      <dgm:prSet presAssocID="{6E390E86-2E5E-453D-A1ED-13D3C053C1EC}" presName="parTrans" presStyleLbl="bgSibTrans2D1" presStyleIdx="2" presStyleCnt="6"/>
      <dgm:spPr/>
      <dgm:t>
        <a:bodyPr/>
        <a:lstStyle/>
        <a:p>
          <a:endParaRPr lang="en-US"/>
        </a:p>
      </dgm:t>
    </dgm:pt>
    <dgm:pt modelId="{295400F9-E959-40AC-B19C-B9B0CC6B60FC}" type="pres">
      <dgm:prSet presAssocID="{F27E67F8-4B47-49CA-8265-9D6DAABE6129}" presName="node" presStyleLbl="node1" presStyleIdx="2" presStyleCnt="6" custRadScaleRad="100171" custRadScaleInc="-12421">
        <dgm:presLayoutVars>
          <dgm:bulletEnabled val="1"/>
        </dgm:presLayoutVars>
      </dgm:prSet>
      <dgm:spPr/>
      <dgm:t>
        <a:bodyPr/>
        <a:lstStyle/>
        <a:p>
          <a:endParaRPr lang="en-US"/>
        </a:p>
      </dgm:t>
    </dgm:pt>
    <dgm:pt modelId="{62E147C1-EBA3-47D2-9696-61C28F4D5C66}" type="pres">
      <dgm:prSet presAssocID="{DE1B4755-37E0-4D3D-AF14-4F52F8E07B8D}" presName="parTrans" presStyleLbl="bgSibTrans2D1" presStyleIdx="3" presStyleCnt="6"/>
      <dgm:spPr/>
      <dgm:t>
        <a:bodyPr/>
        <a:lstStyle/>
        <a:p>
          <a:endParaRPr lang="en-US"/>
        </a:p>
      </dgm:t>
    </dgm:pt>
    <dgm:pt modelId="{F448C1AA-8D33-4089-AD9C-9E8F11FD2A64}" type="pres">
      <dgm:prSet presAssocID="{16242451-23C4-4808-95E6-4BC11AAE6A30}" presName="node" presStyleLbl="node1" presStyleIdx="3" presStyleCnt="6" custRadScaleRad="99334" custRadScaleInc="-4042">
        <dgm:presLayoutVars>
          <dgm:bulletEnabled val="1"/>
        </dgm:presLayoutVars>
      </dgm:prSet>
      <dgm:spPr/>
      <dgm:t>
        <a:bodyPr/>
        <a:lstStyle/>
        <a:p>
          <a:endParaRPr lang="en-US"/>
        </a:p>
      </dgm:t>
    </dgm:pt>
    <dgm:pt modelId="{8ECCE919-E080-434A-BC7A-5406BCACBCD8}" type="pres">
      <dgm:prSet presAssocID="{A40D9755-F47E-4213-9DC3-422D76F40D8F}" presName="parTrans" presStyleLbl="bgSibTrans2D1" presStyleIdx="4" presStyleCnt="6"/>
      <dgm:spPr/>
      <dgm:t>
        <a:bodyPr/>
        <a:lstStyle/>
        <a:p>
          <a:endParaRPr lang="en-US"/>
        </a:p>
      </dgm:t>
    </dgm:pt>
    <dgm:pt modelId="{872C0304-2DAC-42ED-BBBC-95ABE7F4F882}" type="pres">
      <dgm:prSet presAssocID="{8D3FEF55-C135-4BE1-B004-8818C41EE7A3}" presName="node" presStyleLbl="node1" presStyleIdx="4" presStyleCnt="6" custRadScaleRad="100197" custRadScaleInc="11620">
        <dgm:presLayoutVars>
          <dgm:bulletEnabled val="1"/>
        </dgm:presLayoutVars>
      </dgm:prSet>
      <dgm:spPr/>
      <dgm:t>
        <a:bodyPr/>
        <a:lstStyle/>
        <a:p>
          <a:endParaRPr lang="en-US"/>
        </a:p>
      </dgm:t>
    </dgm:pt>
    <dgm:pt modelId="{7D7DD138-9623-416E-B2A1-FBFC6B30FB62}" type="pres">
      <dgm:prSet presAssocID="{6E950A1B-5A88-4755-ACCA-35E2C2FFE42F}" presName="parTrans" presStyleLbl="bgSibTrans2D1" presStyleIdx="5" presStyleCnt="6"/>
      <dgm:spPr/>
      <dgm:t>
        <a:bodyPr/>
        <a:lstStyle/>
        <a:p>
          <a:endParaRPr lang="en-US"/>
        </a:p>
      </dgm:t>
    </dgm:pt>
    <dgm:pt modelId="{7A23521A-2A10-43C7-B616-6F9C3C3D4DB6}" type="pres">
      <dgm:prSet presAssocID="{1F00A5CC-5FF4-4F3F-986C-40F0C41A1DD9}" presName="node" presStyleLbl="node1" presStyleIdx="5" presStyleCnt="6">
        <dgm:presLayoutVars>
          <dgm:bulletEnabled val="1"/>
        </dgm:presLayoutVars>
      </dgm:prSet>
      <dgm:spPr/>
      <dgm:t>
        <a:bodyPr/>
        <a:lstStyle/>
        <a:p>
          <a:endParaRPr lang="en-US"/>
        </a:p>
      </dgm:t>
    </dgm:pt>
  </dgm:ptLst>
  <dgm:cxnLst>
    <dgm:cxn modelId="{D0C2294D-FA69-4B27-962A-F98BF62F52A6}" type="presOf" srcId="{F27E67F8-4B47-49CA-8265-9D6DAABE6129}" destId="{295400F9-E959-40AC-B19C-B9B0CC6B60FC}" srcOrd="0" destOrd="0" presId="urn:microsoft.com/office/officeart/2005/8/layout/radial4"/>
    <dgm:cxn modelId="{45F33035-9FD9-4952-991C-C73BF0C7C52A}" type="presOf" srcId="{1F00A5CC-5FF4-4F3F-986C-40F0C41A1DD9}" destId="{7A23521A-2A10-43C7-B616-6F9C3C3D4DB6}" srcOrd="0" destOrd="0" presId="urn:microsoft.com/office/officeart/2005/8/layout/radial4"/>
    <dgm:cxn modelId="{64987860-606D-421C-9D89-A99C9589A6FB}" type="presOf" srcId="{BA38E2BD-17E4-4446-8F8C-19AC74FA0E9B}" destId="{CD284224-EE98-4405-B009-8FB2B2B9E5CC}" srcOrd="0" destOrd="0" presId="urn:microsoft.com/office/officeart/2005/8/layout/radial4"/>
    <dgm:cxn modelId="{51EE3F13-2F75-4643-9C9B-36984661DD7A}" type="presOf" srcId="{02A0C94E-4D3C-43E2-865C-59452F8EBE9E}" destId="{AB0A9957-9742-4085-81A5-5BA1D83E256E}" srcOrd="0" destOrd="0" presId="urn:microsoft.com/office/officeart/2005/8/layout/radial4"/>
    <dgm:cxn modelId="{4D8E916C-E585-4BEB-A7F1-BBAF6652A154}" type="presOf" srcId="{16242451-23C4-4808-95E6-4BC11AAE6A30}" destId="{F448C1AA-8D33-4089-AD9C-9E8F11FD2A64}" srcOrd="0" destOrd="0" presId="urn:microsoft.com/office/officeart/2005/8/layout/radial4"/>
    <dgm:cxn modelId="{419FB3C9-281F-4CB7-A5E0-F3EFEEBDAE5C}" type="presOf" srcId="{A40D9755-F47E-4213-9DC3-422D76F40D8F}" destId="{8ECCE919-E080-434A-BC7A-5406BCACBCD8}" srcOrd="0" destOrd="0" presId="urn:microsoft.com/office/officeart/2005/8/layout/radial4"/>
    <dgm:cxn modelId="{2D4CF035-ED19-402B-925F-F90D78F6D1E1}" srcId="{02A0C94E-4D3C-43E2-865C-59452F8EBE9E}" destId="{F27E67F8-4B47-49CA-8265-9D6DAABE6129}" srcOrd="2" destOrd="0" parTransId="{6E390E86-2E5E-453D-A1ED-13D3C053C1EC}" sibTransId="{87A2B107-D96F-4990-B76E-BE0A5E81D91A}"/>
    <dgm:cxn modelId="{D2AB3911-0FF7-474C-A0DC-FA2F7F71EB0C}" srcId="{02A0C94E-4D3C-43E2-865C-59452F8EBE9E}" destId="{16242451-23C4-4808-95E6-4BC11AAE6A30}" srcOrd="3" destOrd="0" parTransId="{DE1B4755-37E0-4D3D-AF14-4F52F8E07B8D}" sibTransId="{B3E91D01-87CD-47CB-B698-6A01F15B36DA}"/>
    <dgm:cxn modelId="{0FD67EA9-4264-4059-A501-C54E87989F9C}" type="presOf" srcId="{9A86792A-4A51-4A16-A21C-81CC2DD2F2AC}" destId="{8F714FEF-EA71-4151-A1DA-0CC29836E9CE}" srcOrd="0" destOrd="0" presId="urn:microsoft.com/office/officeart/2005/8/layout/radial4"/>
    <dgm:cxn modelId="{5FA4E160-8A56-4F25-AC1B-2266ED81B676}" srcId="{02A0C94E-4D3C-43E2-865C-59452F8EBE9E}" destId="{1F00A5CC-5FF4-4F3F-986C-40F0C41A1DD9}" srcOrd="5" destOrd="0" parTransId="{6E950A1B-5A88-4755-ACCA-35E2C2FFE42F}" sibTransId="{9F35E798-CD3C-4844-BC83-266DE2965EE9}"/>
    <dgm:cxn modelId="{CD41D3C8-5B0A-41AE-8A43-DA6D9D7B9360}" type="presOf" srcId="{6E950A1B-5A88-4755-ACCA-35E2C2FFE42F}" destId="{7D7DD138-9623-416E-B2A1-FBFC6B30FB62}" srcOrd="0" destOrd="0" presId="urn:microsoft.com/office/officeart/2005/8/layout/radial4"/>
    <dgm:cxn modelId="{2863C6A7-1D50-4AD7-9CC4-FC8239867ED8}" srcId="{02A0C94E-4D3C-43E2-865C-59452F8EBE9E}" destId="{BA38E2BD-17E4-4446-8F8C-19AC74FA0E9B}" srcOrd="1" destOrd="0" parTransId="{C8AF5F83-E04E-49A8-8790-3009C9125318}" sibTransId="{59BA959C-688B-4470-B8C3-56AAE7345FED}"/>
    <dgm:cxn modelId="{DADA1733-DACD-47EE-AEAD-DBC31A1914EF}" type="presOf" srcId="{6E390E86-2E5E-453D-A1ED-13D3C053C1EC}" destId="{98C460D8-22B7-40B4-8508-3E7E2B89A474}" srcOrd="0" destOrd="0" presId="urn:microsoft.com/office/officeart/2005/8/layout/radial4"/>
    <dgm:cxn modelId="{7A1AC767-D833-4329-9A39-89A234AB1B82}" type="presOf" srcId="{2AD7EC43-B4A4-494B-8A6D-DF8B6F4BC7FD}" destId="{C7AEBB64-E6EC-4313-B7CE-73E945999E7A}" srcOrd="0" destOrd="0" presId="urn:microsoft.com/office/officeart/2005/8/layout/radial4"/>
    <dgm:cxn modelId="{D38122F9-7F7E-45DC-9F82-EB4BE71E80E6}" type="presOf" srcId="{997211C6-1E77-454A-9139-6979F191722E}" destId="{29A3E33A-3ED3-4E54-B1D1-E6692D2AAAB1}" srcOrd="0" destOrd="0" presId="urn:microsoft.com/office/officeart/2005/8/layout/radial4"/>
    <dgm:cxn modelId="{E2B182D4-9FCD-4FA8-A551-55EF16F88EA5}" srcId="{02A0C94E-4D3C-43E2-865C-59452F8EBE9E}" destId="{2AD7EC43-B4A4-494B-8A6D-DF8B6F4BC7FD}" srcOrd="0" destOrd="0" parTransId="{9A86792A-4A51-4A16-A21C-81CC2DD2F2AC}" sibTransId="{E018A43E-7C6E-4496-A8F7-A156A111B19A}"/>
    <dgm:cxn modelId="{EEE1F50D-BD03-4E2A-8D7B-952E23CAB776}" srcId="{997211C6-1E77-454A-9139-6979F191722E}" destId="{02A0C94E-4D3C-43E2-865C-59452F8EBE9E}" srcOrd="0" destOrd="0" parTransId="{E3582F63-2008-4345-B00E-309BD39F1419}" sibTransId="{3959411A-675E-48B8-90C5-316964E35778}"/>
    <dgm:cxn modelId="{D5DDB733-4D5E-4646-85D2-F01018AC30D1}" type="presOf" srcId="{C8AF5F83-E04E-49A8-8790-3009C9125318}" destId="{3D6A3FEA-994C-4338-A080-80300664A20E}" srcOrd="0" destOrd="0" presId="urn:microsoft.com/office/officeart/2005/8/layout/radial4"/>
    <dgm:cxn modelId="{DCDA136A-D4FF-4BF7-83F2-A070207C2F3E}" srcId="{02A0C94E-4D3C-43E2-865C-59452F8EBE9E}" destId="{8D3FEF55-C135-4BE1-B004-8818C41EE7A3}" srcOrd="4" destOrd="0" parTransId="{A40D9755-F47E-4213-9DC3-422D76F40D8F}" sibTransId="{4A3B604B-A7AE-4D29-A26D-F20F749DB5BB}"/>
    <dgm:cxn modelId="{3AEA43B6-582F-4E86-BEBD-F1E7B879637D}" type="presOf" srcId="{8D3FEF55-C135-4BE1-B004-8818C41EE7A3}" destId="{872C0304-2DAC-42ED-BBBC-95ABE7F4F882}" srcOrd="0" destOrd="0" presId="urn:microsoft.com/office/officeart/2005/8/layout/radial4"/>
    <dgm:cxn modelId="{70DE4565-0041-4F0C-A030-6439C27B901F}" type="presOf" srcId="{DE1B4755-37E0-4D3D-AF14-4F52F8E07B8D}" destId="{62E147C1-EBA3-47D2-9696-61C28F4D5C66}" srcOrd="0" destOrd="0" presId="urn:microsoft.com/office/officeart/2005/8/layout/radial4"/>
    <dgm:cxn modelId="{45E5C3D1-FA90-4145-8C28-6F2B64768B84}" type="presParOf" srcId="{29A3E33A-3ED3-4E54-B1D1-E6692D2AAAB1}" destId="{AB0A9957-9742-4085-81A5-5BA1D83E256E}" srcOrd="0" destOrd="0" presId="urn:microsoft.com/office/officeart/2005/8/layout/radial4"/>
    <dgm:cxn modelId="{4F9B5158-0A82-4E18-96F8-2D1424DE58A4}" type="presParOf" srcId="{29A3E33A-3ED3-4E54-B1D1-E6692D2AAAB1}" destId="{8F714FEF-EA71-4151-A1DA-0CC29836E9CE}" srcOrd="1" destOrd="0" presId="urn:microsoft.com/office/officeart/2005/8/layout/radial4"/>
    <dgm:cxn modelId="{DFB206ED-7B6B-4D82-B0C5-EA407B8E945D}" type="presParOf" srcId="{29A3E33A-3ED3-4E54-B1D1-E6692D2AAAB1}" destId="{C7AEBB64-E6EC-4313-B7CE-73E945999E7A}" srcOrd="2" destOrd="0" presId="urn:microsoft.com/office/officeart/2005/8/layout/radial4"/>
    <dgm:cxn modelId="{F9BAF577-CA53-4EF3-95C0-AC42DC76A99C}" type="presParOf" srcId="{29A3E33A-3ED3-4E54-B1D1-E6692D2AAAB1}" destId="{3D6A3FEA-994C-4338-A080-80300664A20E}" srcOrd="3" destOrd="0" presId="urn:microsoft.com/office/officeart/2005/8/layout/radial4"/>
    <dgm:cxn modelId="{64C514C4-FEFC-4EB9-BCC0-3812DBBD6B5A}" type="presParOf" srcId="{29A3E33A-3ED3-4E54-B1D1-E6692D2AAAB1}" destId="{CD284224-EE98-4405-B009-8FB2B2B9E5CC}" srcOrd="4" destOrd="0" presId="urn:microsoft.com/office/officeart/2005/8/layout/radial4"/>
    <dgm:cxn modelId="{8FE9DE26-4CD4-44B1-8A21-8AEFB44EF0C0}" type="presParOf" srcId="{29A3E33A-3ED3-4E54-B1D1-E6692D2AAAB1}" destId="{98C460D8-22B7-40B4-8508-3E7E2B89A474}" srcOrd="5" destOrd="0" presId="urn:microsoft.com/office/officeart/2005/8/layout/radial4"/>
    <dgm:cxn modelId="{C9942BBA-C2B0-4EBD-8CB4-F431781BA615}" type="presParOf" srcId="{29A3E33A-3ED3-4E54-B1D1-E6692D2AAAB1}" destId="{295400F9-E959-40AC-B19C-B9B0CC6B60FC}" srcOrd="6" destOrd="0" presId="urn:microsoft.com/office/officeart/2005/8/layout/radial4"/>
    <dgm:cxn modelId="{3E54BBC5-2E3A-4595-AC41-C8AC60463343}" type="presParOf" srcId="{29A3E33A-3ED3-4E54-B1D1-E6692D2AAAB1}" destId="{62E147C1-EBA3-47D2-9696-61C28F4D5C66}" srcOrd="7" destOrd="0" presId="urn:microsoft.com/office/officeart/2005/8/layout/radial4"/>
    <dgm:cxn modelId="{B62116A4-4B14-433D-B34D-D2BF5AA10071}" type="presParOf" srcId="{29A3E33A-3ED3-4E54-B1D1-E6692D2AAAB1}" destId="{F448C1AA-8D33-4089-AD9C-9E8F11FD2A64}" srcOrd="8" destOrd="0" presId="urn:microsoft.com/office/officeart/2005/8/layout/radial4"/>
    <dgm:cxn modelId="{77DAE936-F7BF-475A-9983-5073A99415CC}" type="presParOf" srcId="{29A3E33A-3ED3-4E54-B1D1-E6692D2AAAB1}" destId="{8ECCE919-E080-434A-BC7A-5406BCACBCD8}" srcOrd="9" destOrd="0" presId="urn:microsoft.com/office/officeart/2005/8/layout/radial4"/>
    <dgm:cxn modelId="{BBEE5391-9403-4BC5-A783-72049FB972D4}" type="presParOf" srcId="{29A3E33A-3ED3-4E54-B1D1-E6692D2AAAB1}" destId="{872C0304-2DAC-42ED-BBBC-95ABE7F4F882}" srcOrd="10" destOrd="0" presId="urn:microsoft.com/office/officeart/2005/8/layout/radial4"/>
    <dgm:cxn modelId="{13DCEFD2-0235-41D8-B822-2E7866F55D73}" type="presParOf" srcId="{29A3E33A-3ED3-4E54-B1D1-E6692D2AAAB1}" destId="{7D7DD138-9623-416E-B2A1-FBFC6B30FB62}" srcOrd="11" destOrd="0" presId="urn:microsoft.com/office/officeart/2005/8/layout/radial4"/>
    <dgm:cxn modelId="{84C268A3-CC00-4C31-B136-7E99969D3EDA}" type="presParOf" srcId="{29A3E33A-3ED3-4E54-B1D1-E6692D2AAAB1}" destId="{7A23521A-2A10-43C7-B616-6F9C3C3D4DB6}"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9957-9742-4085-81A5-5BA1D83E256E}">
      <dsp:nvSpPr>
        <dsp:cNvPr id="0" name=""/>
        <dsp:cNvSpPr/>
      </dsp:nvSpPr>
      <dsp:spPr>
        <a:xfrm>
          <a:off x="2199160" y="2307355"/>
          <a:ext cx="2183453" cy="1962031"/>
        </a:xfrm>
        <a:prstGeom prst="ellipse">
          <a:avLst/>
        </a:prstGeom>
        <a:noFill/>
        <a:ln w="12700" cap="flat" cmpd="sng" algn="ctr">
          <a:solidFill>
            <a:srgbClr val="002A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solidFill>
                <a:srgbClr val="002A6C"/>
              </a:solidFill>
            </a:rPr>
            <a:t>IRS Planning</a:t>
          </a:r>
        </a:p>
      </dsp:txBody>
      <dsp:txXfrm>
        <a:off x="2518919" y="2594688"/>
        <a:ext cx="1543935" cy="1387365"/>
      </dsp:txXfrm>
    </dsp:sp>
    <dsp:sp modelId="{8F714FEF-EA71-4151-A1DA-0CC29836E9CE}">
      <dsp:nvSpPr>
        <dsp:cNvPr id="0" name=""/>
        <dsp:cNvSpPr/>
      </dsp:nvSpPr>
      <dsp:spPr>
        <a:xfrm rot="10800000">
          <a:off x="617783" y="3037116"/>
          <a:ext cx="1494401"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EBB64-E6EC-4313-B7CE-73E945999E7A}">
      <dsp:nvSpPr>
        <dsp:cNvPr id="0" name=""/>
        <dsp:cNvSpPr/>
      </dsp:nvSpPr>
      <dsp:spPr>
        <a:xfrm>
          <a:off x="664" y="2794676"/>
          <a:ext cx="1234237" cy="987389"/>
        </a:xfrm>
        <a:prstGeom prst="roundRect">
          <a:avLst>
            <a:gd name="adj" fmla="val 10000"/>
          </a:avLst>
        </a:prstGeom>
        <a:solidFill>
          <a:schemeClr val="bg1"/>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7030A0"/>
              </a:solidFill>
            </a:rPr>
            <a:t>Nat’l &amp; Global Guidance</a:t>
          </a:r>
        </a:p>
      </dsp:txBody>
      <dsp:txXfrm>
        <a:off x="29584" y="2823596"/>
        <a:ext cx="1176397" cy="929549"/>
      </dsp:txXfrm>
    </dsp:sp>
    <dsp:sp modelId="{3D6A3FEA-994C-4338-A080-80300664A20E}">
      <dsp:nvSpPr>
        <dsp:cNvPr id="0" name=""/>
        <dsp:cNvSpPr/>
      </dsp:nvSpPr>
      <dsp:spPr>
        <a:xfrm rot="12738366">
          <a:off x="922693" y="2019644"/>
          <a:ext cx="1518185"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84224-EE98-4405-B009-8FB2B2B9E5CC}">
      <dsp:nvSpPr>
        <dsp:cNvPr id="0" name=""/>
        <dsp:cNvSpPr/>
      </dsp:nvSpPr>
      <dsp:spPr>
        <a:xfrm>
          <a:off x="423078" y="1371514"/>
          <a:ext cx="1234237" cy="987389"/>
        </a:xfrm>
        <a:prstGeom prst="roundRect">
          <a:avLst>
            <a:gd name="adj" fmla="val 10000"/>
          </a:avLst>
        </a:prstGeom>
        <a:solidFill>
          <a:schemeClr val="lt1"/>
        </a:solidFill>
        <a:ln w="12700" cap="flat" cmpd="sng" algn="ctr">
          <a:solidFill>
            <a:srgbClr val="C0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C00000"/>
              </a:solidFill>
            </a:rPr>
            <a:t>Disease surveillance</a:t>
          </a:r>
        </a:p>
      </dsp:txBody>
      <dsp:txXfrm>
        <a:off x="451998" y="1400434"/>
        <a:ext cx="1176397" cy="929549"/>
      </dsp:txXfrm>
    </dsp:sp>
    <dsp:sp modelId="{98C460D8-22B7-40B4-8508-3E7E2B89A474}">
      <dsp:nvSpPr>
        <dsp:cNvPr id="0" name=""/>
        <dsp:cNvSpPr/>
      </dsp:nvSpPr>
      <dsp:spPr>
        <a:xfrm rot="14896422">
          <a:off x="1798698" y="1288583"/>
          <a:ext cx="1590866"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5400F9-E959-40AC-B19C-B9B0CC6B60FC}">
      <dsp:nvSpPr>
        <dsp:cNvPr id="0" name=""/>
        <dsp:cNvSpPr/>
      </dsp:nvSpPr>
      <dsp:spPr>
        <a:xfrm>
          <a:off x="1682565" y="307216"/>
          <a:ext cx="1234237" cy="987389"/>
        </a:xfrm>
        <a:prstGeom prst="roundRect">
          <a:avLst>
            <a:gd name="adj" fmla="val 10000"/>
          </a:avLst>
        </a:prstGeom>
        <a:solidFill>
          <a:schemeClr val="lt1"/>
        </a:solidFill>
        <a:ln w="12700" cap="flat" cmpd="sng" algn="ctr">
          <a:solidFill>
            <a:srgbClr val="875E3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875E3D"/>
              </a:solidFill>
            </a:rPr>
            <a:t>Entomological</a:t>
          </a:r>
        </a:p>
      </dsp:txBody>
      <dsp:txXfrm>
        <a:off x="1711485" y="336136"/>
        <a:ext cx="1176397" cy="929549"/>
      </dsp:txXfrm>
    </dsp:sp>
    <dsp:sp modelId="{62E147C1-EBA3-47D2-9696-61C28F4D5C66}">
      <dsp:nvSpPr>
        <dsp:cNvPr id="0" name=""/>
        <dsp:cNvSpPr/>
      </dsp:nvSpPr>
      <dsp:spPr>
        <a:xfrm rot="17207244">
          <a:off x="3043064" y="1248754"/>
          <a:ext cx="1574664"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48C1AA-8D33-4089-AD9C-9E8F11FD2A64}">
      <dsp:nvSpPr>
        <dsp:cNvPr id="0" name=""/>
        <dsp:cNvSpPr/>
      </dsp:nvSpPr>
      <dsp:spPr>
        <a:xfrm>
          <a:off x="3440676" y="252536"/>
          <a:ext cx="1234237" cy="987389"/>
        </a:xfrm>
        <a:prstGeom prst="roundRect">
          <a:avLst>
            <a:gd name="adj" fmla="val 10000"/>
          </a:avLst>
        </a:prstGeom>
        <a:solidFill>
          <a:schemeClr val="lt1"/>
        </a:solidFill>
        <a:ln w="12700" cap="flat" cmpd="sng" algn="ctr">
          <a:solidFill>
            <a:srgbClr val="C9612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C96122"/>
              </a:solidFill>
            </a:rPr>
            <a:t>Coverage</a:t>
          </a:r>
        </a:p>
      </dsp:txBody>
      <dsp:txXfrm>
        <a:off x="3469596" y="281456"/>
        <a:ext cx="1176397" cy="929549"/>
      </dsp:txXfrm>
    </dsp:sp>
    <dsp:sp modelId="{8ECCE919-E080-434A-BC7A-5406BCACBCD8}">
      <dsp:nvSpPr>
        <dsp:cNvPr id="0" name=""/>
        <dsp:cNvSpPr/>
      </dsp:nvSpPr>
      <dsp:spPr>
        <a:xfrm rot="19649160">
          <a:off x="4136428" y="2009522"/>
          <a:ext cx="1533177"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C0304-2DAC-42ED-BBBC-95ABE7F4F882}">
      <dsp:nvSpPr>
        <dsp:cNvPr id="0" name=""/>
        <dsp:cNvSpPr/>
      </dsp:nvSpPr>
      <dsp:spPr>
        <a:xfrm>
          <a:off x="4932331" y="1355037"/>
          <a:ext cx="1234237" cy="987389"/>
        </a:xfrm>
        <a:prstGeom prst="roundRect">
          <a:avLst>
            <a:gd name="adj" fmla="val 10000"/>
          </a:avLst>
        </a:prstGeom>
        <a:solidFill>
          <a:schemeClr val="lt1"/>
        </a:solidFill>
        <a:ln w="12700" cap="flat" cmpd="sng" algn="ctr">
          <a:solidFill>
            <a:srgbClr val="0D76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0D76BD"/>
              </a:solidFill>
            </a:rPr>
            <a:t>Climatological</a:t>
          </a:r>
        </a:p>
      </dsp:txBody>
      <dsp:txXfrm>
        <a:off x="4961251" y="1383957"/>
        <a:ext cx="1176397" cy="929549"/>
      </dsp:txXfrm>
    </dsp:sp>
    <dsp:sp modelId="{7D7DD138-9623-416E-B2A1-FBFC6B30FB62}">
      <dsp:nvSpPr>
        <dsp:cNvPr id="0" name=""/>
        <dsp:cNvSpPr/>
      </dsp:nvSpPr>
      <dsp:spPr>
        <a:xfrm>
          <a:off x="4469590" y="3037116"/>
          <a:ext cx="1494401"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3521A-2A10-43C7-B616-6F9C3C3D4DB6}">
      <dsp:nvSpPr>
        <dsp:cNvPr id="0" name=""/>
        <dsp:cNvSpPr/>
      </dsp:nvSpPr>
      <dsp:spPr>
        <a:xfrm>
          <a:off x="5346873" y="2794676"/>
          <a:ext cx="1234237" cy="987389"/>
        </a:xfrm>
        <a:prstGeom prst="roundRect">
          <a:avLst>
            <a:gd name="adj" fmla="val 10000"/>
          </a:avLst>
        </a:prstGeom>
        <a:solidFill>
          <a:schemeClr val="lt1"/>
        </a:solidFill>
        <a:ln w="12700" cap="flat" cmpd="sng" algn="ctr">
          <a:solidFill>
            <a:srgbClr val="0469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046937"/>
              </a:solidFill>
            </a:rPr>
            <a:t>Intervention Cost</a:t>
          </a:r>
        </a:p>
      </dsp:txBody>
      <dsp:txXfrm>
        <a:off x="5375793" y="2823596"/>
        <a:ext cx="1176397" cy="929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9957-9742-4085-81A5-5BA1D83E256E}">
      <dsp:nvSpPr>
        <dsp:cNvPr id="0" name=""/>
        <dsp:cNvSpPr/>
      </dsp:nvSpPr>
      <dsp:spPr>
        <a:xfrm>
          <a:off x="1073074" y="1385473"/>
          <a:ext cx="1047594" cy="941358"/>
        </a:xfrm>
        <a:prstGeom prst="ellipse">
          <a:avLst/>
        </a:prstGeom>
        <a:noFill/>
        <a:ln w="12700" cap="flat" cmpd="sng" algn="ctr">
          <a:solidFill>
            <a:srgbClr val="002A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rgbClr val="002A6C"/>
              </a:solidFill>
            </a:rPr>
            <a:t>IRS Planning</a:t>
          </a:r>
        </a:p>
      </dsp:txBody>
      <dsp:txXfrm>
        <a:off x="1226491" y="1523332"/>
        <a:ext cx="740760" cy="665640"/>
      </dsp:txXfrm>
    </dsp:sp>
    <dsp:sp modelId="{8F714FEF-EA71-4151-A1DA-0CC29836E9CE}">
      <dsp:nvSpPr>
        <dsp:cNvPr id="0" name=""/>
        <dsp:cNvSpPr/>
      </dsp:nvSpPr>
      <dsp:spPr>
        <a:xfrm rot="10800000">
          <a:off x="314349" y="1735603"/>
          <a:ext cx="716995"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EBB64-E6EC-4313-B7CE-73E945999E7A}">
      <dsp:nvSpPr>
        <dsp:cNvPr id="0" name=""/>
        <dsp:cNvSpPr/>
      </dsp:nvSpPr>
      <dsp:spPr>
        <a:xfrm>
          <a:off x="18263" y="1619284"/>
          <a:ext cx="592172" cy="473737"/>
        </a:xfrm>
        <a:prstGeom prst="roundRect">
          <a:avLst>
            <a:gd name="adj" fmla="val 10000"/>
          </a:avLst>
        </a:prstGeom>
        <a:solidFill>
          <a:schemeClr val="bg1"/>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7030A0"/>
            </a:solidFill>
          </a:endParaRPr>
        </a:p>
      </dsp:txBody>
      <dsp:txXfrm>
        <a:off x="32138" y="1633159"/>
        <a:ext cx="564422" cy="445987"/>
      </dsp:txXfrm>
    </dsp:sp>
    <dsp:sp modelId="{3D6A3FEA-994C-4338-A080-80300664A20E}">
      <dsp:nvSpPr>
        <dsp:cNvPr id="0" name=""/>
        <dsp:cNvSpPr/>
      </dsp:nvSpPr>
      <dsp:spPr>
        <a:xfrm rot="12738366">
          <a:off x="460641" y="1247433"/>
          <a:ext cx="728406"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84224-EE98-4405-B009-8FB2B2B9E5CC}">
      <dsp:nvSpPr>
        <dsp:cNvPr id="0" name=""/>
        <dsp:cNvSpPr/>
      </dsp:nvSpPr>
      <dsp:spPr>
        <a:xfrm>
          <a:off x="220932" y="936468"/>
          <a:ext cx="592172" cy="473737"/>
        </a:xfrm>
        <a:prstGeom prst="roundRect">
          <a:avLst>
            <a:gd name="adj" fmla="val 10000"/>
          </a:avLst>
        </a:prstGeom>
        <a:solidFill>
          <a:schemeClr val="lt1"/>
        </a:solidFill>
        <a:ln w="12700" cap="flat" cmpd="sng" algn="ctr">
          <a:solidFill>
            <a:srgbClr val="C0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C00000"/>
            </a:solidFill>
          </a:endParaRPr>
        </a:p>
      </dsp:txBody>
      <dsp:txXfrm>
        <a:off x="234807" y="950343"/>
        <a:ext cx="564422" cy="445987"/>
      </dsp:txXfrm>
    </dsp:sp>
    <dsp:sp modelId="{98C460D8-22B7-40B4-8508-3E7E2B89A474}">
      <dsp:nvSpPr>
        <dsp:cNvPr id="0" name=""/>
        <dsp:cNvSpPr/>
      </dsp:nvSpPr>
      <dsp:spPr>
        <a:xfrm rot="14896422">
          <a:off x="880938" y="896679"/>
          <a:ext cx="763278"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5400F9-E959-40AC-B19C-B9B0CC6B60FC}">
      <dsp:nvSpPr>
        <dsp:cNvPr id="0" name=""/>
        <dsp:cNvSpPr/>
      </dsp:nvSpPr>
      <dsp:spPr>
        <a:xfrm>
          <a:off x="825218" y="425830"/>
          <a:ext cx="592172" cy="473737"/>
        </a:xfrm>
        <a:prstGeom prst="roundRect">
          <a:avLst>
            <a:gd name="adj" fmla="val 10000"/>
          </a:avLst>
        </a:prstGeom>
        <a:solidFill>
          <a:schemeClr val="lt1"/>
        </a:solidFill>
        <a:ln w="12700" cap="flat" cmpd="sng" algn="ctr">
          <a:solidFill>
            <a:srgbClr val="875E3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875E3D"/>
            </a:solidFill>
          </a:endParaRPr>
        </a:p>
      </dsp:txBody>
      <dsp:txXfrm>
        <a:off x="839093" y="439705"/>
        <a:ext cx="564422" cy="445987"/>
      </dsp:txXfrm>
    </dsp:sp>
    <dsp:sp modelId="{62E147C1-EBA3-47D2-9696-61C28F4D5C66}">
      <dsp:nvSpPr>
        <dsp:cNvPr id="0" name=""/>
        <dsp:cNvSpPr/>
      </dsp:nvSpPr>
      <dsp:spPr>
        <a:xfrm rot="17207244">
          <a:off x="1477969" y="877569"/>
          <a:ext cx="755504"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48C1AA-8D33-4089-AD9C-9E8F11FD2A64}">
      <dsp:nvSpPr>
        <dsp:cNvPr id="0" name=""/>
        <dsp:cNvSpPr/>
      </dsp:nvSpPr>
      <dsp:spPr>
        <a:xfrm>
          <a:off x="1668739" y="399596"/>
          <a:ext cx="592172" cy="473737"/>
        </a:xfrm>
        <a:prstGeom prst="roundRect">
          <a:avLst>
            <a:gd name="adj" fmla="val 10000"/>
          </a:avLst>
        </a:prstGeom>
        <a:solidFill>
          <a:schemeClr val="lt1"/>
        </a:solidFill>
        <a:ln w="12700" cap="flat" cmpd="sng" algn="ctr">
          <a:solidFill>
            <a:srgbClr val="C9612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C96122"/>
            </a:solidFill>
          </a:endParaRPr>
        </a:p>
      </dsp:txBody>
      <dsp:txXfrm>
        <a:off x="1682614" y="413471"/>
        <a:ext cx="564422" cy="445987"/>
      </dsp:txXfrm>
    </dsp:sp>
    <dsp:sp modelId="{8ECCE919-E080-434A-BC7A-5406BCACBCD8}">
      <dsp:nvSpPr>
        <dsp:cNvPr id="0" name=""/>
        <dsp:cNvSpPr/>
      </dsp:nvSpPr>
      <dsp:spPr>
        <a:xfrm rot="19649160">
          <a:off x="2002552" y="1242576"/>
          <a:ext cx="735599"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C0304-2DAC-42ED-BBBC-95ABE7F4F882}">
      <dsp:nvSpPr>
        <dsp:cNvPr id="0" name=""/>
        <dsp:cNvSpPr/>
      </dsp:nvSpPr>
      <dsp:spPr>
        <a:xfrm>
          <a:off x="2384417" y="928562"/>
          <a:ext cx="592172" cy="473737"/>
        </a:xfrm>
        <a:prstGeom prst="roundRect">
          <a:avLst>
            <a:gd name="adj" fmla="val 10000"/>
          </a:avLst>
        </a:prstGeom>
        <a:solidFill>
          <a:schemeClr val="lt1"/>
        </a:solidFill>
        <a:ln w="12700" cap="flat" cmpd="sng" algn="ctr">
          <a:solidFill>
            <a:srgbClr val="0D76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0D76BD"/>
            </a:solidFill>
          </a:endParaRPr>
        </a:p>
      </dsp:txBody>
      <dsp:txXfrm>
        <a:off x="2398292" y="942437"/>
        <a:ext cx="564422" cy="445987"/>
      </dsp:txXfrm>
    </dsp:sp>
    <dsp:sp modelId="{7D7DD138-9623-416E-B2A1-FBFC6B30FB62}">
      <dsp:nvSpPr>
        <dsp:cNvPr id="0" name=""/>
        <dsp:cNvSpPr/>
      </dsp:nvSpPr>
      <dsp:spPr>
        <a:xfrm>
          <a:off x="2162399" y="1735603"/>
          <a:ext cx="716995"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3521A-2A10-43C7-B616-6F9C3C3D4DB6}">
      <dsp:nvSpPr>
        <dsp:cNvPr id="0" name=""/>
        <dsp:cNvSpPr/>
      </dsp:nvSpPr>
      <dsp:spPr>
        <a:xfrm>
          <a:off x="2619197" y="1662332"/>
          <a:ext cx="520394" cy="387640"/>
        </a:xfrm>
        <a:prstGeom prst="roundRect">
          <a:avLst>
            <a:gd name="adj" fmla="val 10000"/>
          </a:avLst>
        </a:prstGeom>
        <a:solidFill>
          <a:schemeClr val="lt1"/>
        </a:solidFill>
        <a:ln w="12700" cap="flat" cmpd="sng" algn="ctr">
          <a:solidFill>
            <a:srgbClr val="0469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0005" tIns="40005" rIns="40005" bIns="40005" numCol="1" spcCol="1270" anchor="t" anchorCtr="0">
          <a:noAutofit/>
        </a:bodyPr>
        <a:lstStyle/>
        <a:p>
          <a:pPr lvl="0" algn="ctr" defTabSz="933450">
            <a:lnSpc>
              <a:spcPct val="90000"/>
            </a:lnSpc>
            <a:spcBef>
              <a:spcPct val="0"/>
            </a:spcBef>
            <a:spcAft>
              <a:spcPct val="35000"/>
            </a:spcAft>
          </a:pPr>
          <a:endParaRPr lang="en-US" sz="2100" b="1" kern="1200" dirty="0">
            <a:solidFill>
              <a:srgbClr val="046937"/>
            </a:solidFill>
          </a:endParaRPr>
        </a:p>
      </dsp:txBody>
      <dsp:txXfrm>
        <a:off x="2630551" y="1673686"/>
        <a:ext cx="497686" cy="364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9957-9742-4085-81A5-5BA1D83E256E}">
      <dsp:nvSpPr>
        <dsp:cNvPr id="0" name=""/>
        <dsp:cNvSpPr/>
      </dsp:nvSpPr>
      <dsp:spPr>
        <a:xfrm>
          <a:off x="1073074" y="1385473"/>
          <a:ext cx="1047594" cy="941358"/>
        </a:xfrm>
        <a:prstGeom prst="ellipse">
          <a:avLst/>
        </a:prstGeom>
        <a:noFill/>
        <a:ln w="12700" cap="flat" cmpd="sng" algn="ctr">
          <a:solidFill>
            <a:srgbClr val="002A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rgbClr val="002A6C"/>
              </a:solidFill>
            </a:rPr>
            <a:t>IRS Planning</a:t>
          </a:r>
        </a:p>
      </dsp:txBody>
      <dsp:txXfrm>
        <a:off x="1226491" y="1523332"/>
        <a:ext cx="740760" cy="665640"/>
      </dsp:txXfrm>
    </dsp:sp>
    <dsp:sp modelId="{8F714FEF-EA71-4151-A1DA-0CC29836E9CE}">
      <dsp:nvSpPr>
        <dsp:cNvPr id="0" name=""/>
        <dsp:cNvSpPr/>
      </dsp:nvSpPr>
      <dsp:spPr>
        <a:xfrm rot="10800000">
          <a:off x="314349" y="1735603"/>
          <a:ext cx="716995"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EBB64-E6EC-4313-B7CE-73E945999E7A}">
      <dsp:nvSpPr>
        <dsp:cNvPr id="0" name=""/>
        <dsp:cNvSpPr/>
      </dsp:nvSpPr>
      <dsp:spPr>
        <a:xfrm>
          <a:off x="18263" y="1619284"/>
          <a:ext cx="592172" cy="473737"/>
        </a:xfrm>
        <a:prstGeom prst="roundRect">
          <a:avLst>
            <a:gd name="adj" fmla="val 10000"/>
          </a:avLst>
        </a:prstGeom>
        <a:solidFill>
          <a:schemeClr val="bg1"/>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7030A0"/>
            </a:solidFill>
          </a:endParaRPr>
        </a:p>
      </dsp:txBody>
      <dsp:txXfrm>
        <a:off x="32138" y="1633159"/>
        <a:ext cx="564422" cy="445987"/>
      </dsp:txXfrm>
    </dsp:sp>
    <dsp:sp modelId="{3D6A3FEA-994C-4338-A080-80300664A20E}">
      <dsp:nvSpPr>
        <dsp:cNvPr id="0" name=""/>
        <dsp:cNvSpPr/>
      </dsp:nvSpPr>
      <dsp:spPr>
        <a:xfrm rot="12738366">
          <a:off x="460641" y="1247433"/>
          <a:ext cx="728406"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84224-EE98-4405-B009-8FB2B2B9E5CC}">
      <dsp:nvSpPr>
        <dsp:cNvPr id="0" name=""/>
        <dsp:cNvSpPr/>
      </dsp:nvSpPr>
      <dsp:spPr>
        <a:xfrm>
          <a:off x="220932" y="936468"/>
          <a:ext cx="592172" cy="473737"/>
        </a:xfrm>
        <a:prstGeom prst="roundRect">
          <a:avLst>
            <a:gd name="adj" fmla="val 10000"/>
          </a:avLst>
        </a:prstGeom>
        <a:solidFill>
          <a:schemeClr val="lt1"/>
        </a:solidFill>
        <a:ln w="12700" cap="flat" cmpd="sng" algn="ctr">
          <a:solidFill>
            <a:srgbClr val="C0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C00000"/>
            </a:solidFill>
          </a:endParaRPr>
        </a:p>
      </dsp:txBody>
      <dsp:txXfrm>
        <a:off x="234807" y="950343"/>
        <a:ext cx="564422" cy="445987"/>
      </dsp:txXfrm>
    </dsp:sp>
    <dsp:sp modelId="{98C460D8-22B7-40B4-8508-3E7E2B89A474}">
      <dsp:nvSpPr>
        <dsp:cNvPr id="0" name=""/>
        <dsp:cNvSpPr/>
      </dsp:nvSpPr>
      <dsp:spPr>
        <a:xfrm rot="14896422">
          <a:off x="880938" y="896679"/>
          <a:ext cx="763278"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5400F9-E959-40AC-B19C-B9B0CC6B60FC}">
      <dsp:nvSpPr>
        <dsp:cNvPr id="0" name=""/>
        <dsp:cNvSpPr/>
      </dsp:nvSpPr>
      <dsp:spPr>
        <a:xfrm>
          <a:off x="825218" y="425830"/>
          <a:ext cx="592172" cy="473737"/>
        </a:xfrm>
        <a:prstGeom prst="roundRect">
          <a:avLst>
            <a:gd name="adj" fmla="val 10000"/>
          </a:avLst>
        </a:prstGeom>
        <a:solidFill>
          <a:schemeClr val="lt1"/>
        </a:solidFill>
        <a:ln w="12700" cap="flat" cmpd="sng" algn="ctr">
          <a:solidFill>
            <a:srgbClr val="875E3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875E3D"/>
            </a:solidFill>
          </a:endParaRPr>
        </a:p>
      </dsp:txBody>
      <dsp:txXfrm>
        <a:off x="839093" y="439705"/>
        <a:ext cx="564422" cy="445987"/>
      </dsp:txXfrm>
    </dsp:sp>
    <dsp:sp modelId="{62E147C1-EBA3-47D2-9696-61C28F4D5C66}">
      <dsp:nvSpPr>
        <dsp:cNvPr id="0" name=""/>
        <dsp:cNvSpPr/>
      </dsp:nvSpPr>
      <dsp:spPr>
        <a:xfrm rot="17207244">
          <a:off x="1477969" y="877569"/>
          <a:ext cx="755504"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48C1AA-8D33-4089-AD9C-9E8F11FD2A64}">
      <dsp:nvSpPr>
        <dsp:cNvPr id="0" name=""/>
        <dsp:cNvSpPr/>
      </dsp:nvSpPr>
      <dsp:spPr>
        <a:xfrm>
          <a:off x="1668739" y="399596"/>
          <a:ext cx="592172" cy="473737"/>
        </a:xfrm>
        <a:prstGeom prst="roundRect">
          <a:avLst>
            <a:gd name="adj" fmla="val 10000"/>
          </a:avLst>
        </a:prstGeom>
        <a:solidFill>
          <a:schemeClr val="lt1"/>
        </a:solidFill>
        <a:ln w="12700" cap="flat" cmpd="sng" algn="ctr">
          <a:solidFill>
            <a:srgbClr val="C9612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C96122"/>
            </a:solidFill>
          </a:endParaRPr>
        </a:p>
      </dsp:txBody>
      <dsp:txXfrm>
        <a:off x="1682614" y="413471"/>
        <a:ext cx="564422" cy="445987"/>
      </dsp:txXfrm>
    </dsp:sp>
    <dsp:sp modelId="{8ECCE919-E080-434A-BC7A-5406BCACBCD8}">
      <dsp:nvSpPr>
        <dsp:cNvPr id="0" name=""/>
        <dsp:cNvSpPr/>
      </dsp:nvSpPr>
      <dsp:spPr>
        <a:xfrm rot="19649160">
          <a:off x="2002552" y="1242576"/>
          <a:ext cx="735599"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C0304-2DAC-42ED-BBBC-95ABE7F4F882}">
      <dsp:nvSpPr>
        <dsp:cNvPr id="0" name=""/>
        <dsp:cNvSpPr/>
      </dsp:nvSpPr>
      <dsp:spPr>
        <a:xfrm>
          <a:off x="2384417" y="928562"/>
          <a:ext cx="592172" cy="473737"/>
        </a:xfrm>
        <a:prstGeom prst="roundRect">
          <a:avLst>
            <a:gd name="adj" fmla="val 10000"/>
          </a:avLst>
        </a:prstGeom>
        <a:solidFill>
          <a:schemeClr val="lt1"/>
        </a:solidFill>
        <a:ln w="12700" cap="flat" cmpd="sng" algn="ctr">
          <a:solidFill>
            <a:srgbClr val="0D76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lvl="0" algn="ctr" defTabSz="1155700">
            <a:lnSpc>
              <a:spcPct val="90000"/>
            </a:lnSpc>
            <a:spcBef>
              <a:spcPct val="0"/>
            </a:spcBef>
            <a:spcAft>
              <a:spcPct val="35000"/>
            </a:spcAft>
          </a:pPr>
          <a:endParaRPr lang="en-US" sz="2600" b="1" kern="1200" dirty="0">
            <a:solidFill>
              <a:srgbClr val="0D76BD"/>
            </a:solidFill>
          </a:endParaRPr>
        </a:p>
      </dsp:txBody>
      <dsp:txXfrm>
        <a:off x="2398292" y="942437"/>
        <a:ext cx="564422" cy="445987"/>
      </dsp:txXfrm>
    </dsp:sp>
    <dsp:sp modelId="{7D7DD138-9623-416E-B2A1-FBFC6B30FB62}">
      <dsp:nvSpPr>
        <dsp:cNvPr id="0" name=""/>
        <dsp:cNvSpPr/>
      </dsp:nvSpPr>
      <dsp:spPr>
        <a:xfrm>
          <a:off x="2162399" y="1735603"/>
          <a:ext cx="716995" cy="241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3521A-2A10-43C7-B616-6F9C3C3D4DB6}">
      <dsp:nvSpPr>
        <dsp:cNvPr id="0" name=""/>
        <dsp:cNvSpPr/>
      </dsp:nvSpPr>
      <dsp:spPr>
        <a:xfrm>
          <a:off x="2619197" y="1662332"/>
          <a:ext cx="520394" cy="387640"/>
        </a:xfrm>
        <a:prstGeom prst="roundRect">
          <a:avLst>
            <a:gd name="adj" fmla="val 10000"/>
          </a:avLst>
        </a:prstGeom>
        <a:solidFill>
          <a:schemeClr val="lt1"/>
        </a:solidFill>
        <a:ln w="12700" cap="flat" cmpd="sng" algn="ctr">
          <a:solidFill>
            <a:srgbClr val="0469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0005" tIns="40005" rIns="40005" bIns="40005" numCol="1" spcCol="1270" anchor="t" anchorCtr="0">
          <a:noAutofit/>
        </a:bodyPr>
        <a:lstStyle/>
        <a:p>
          <a:pPr lvl="0" algn="ctr" defTabSz="933450">
            <a:lnSpc>
              <a:spcPct val="90000"/>
            </a:lnSpc>
            <a:spcBef>
              <a:spcPct val="0"/>
            </a:spcBef>
            <a:spcAft>
              <a:spcPct val="35000"/>
            </a:spcAft>
          </a:pPr>
          <a:endParaRPr lang="en-US" sz="2100" b="1" kern="1200" dirty="0">
            <a:solidFill>
              <a:srgbClr val="046937"/>
            </a:solidFill>
          </a:endParaRPr>
        </a:p>
      </dsp:txBody>
      <dsp:txXfrm>
        <a:off x="2630551" y="1673686"/>
        <a:ext cx="497686" cy="364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9957-9742-4085-81A5-5BA1D83E256E}">
      <dsp:nvSpPr>
        <dsp:cNvPr id="0" name=""/>
        <dsp:cNvSpPr/>
      </dsp:nvSpPr>
      <dsp:spPr>
        <a:xfrm>
          <a:off x="2199160" y="2307355"/>
          <a:ext cx="2183453" cy="1962031"/>
        </a:xfrm>
        <a:prstGeom prst="ellipse">
          <a:avLst/>
        </a:prstGeom>
        <a:noFill/>
        <a:ln w="12700" cap="flat" cmpd="sng" algn="ctr">
          <a:solidFill>
            <a:srgbClr val="002A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rgbClr val="002A6C"/>
              </a:solidFill>
            </a:rPr>
            <a:t>National-level planning</a:t>
          </a:r>
        </a:p>
      </dsp:txBody>
      <dsp:txXfrm>
        <a:off x="2518919" y="2594688"/>
        <a:ext cx="1543935" cy="1387365"/>
      </dsp:txXfrm>
    </dsp:sp>
    <dsp:sp modelId="{8F714FEF-EA71-4151-A1DA-0CC29836E9CE}">
      <dsp:nvSpPr>
        <dsp:cNvPr id="0" name=""/>
        <dsp:cNvSpPr/>
      </dsp:nvSpPr>
      <dsp:spPr>
        <a:xfrm rot="10800000">
          <a:off x="617783" y="3037116"/>
          <a:ext cx="1494401"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EBB64-E6EC-4313-B7CE-73E945999E7A}">
      <dsp:nvSpPr>
        <dsp:cNvPr id="0" name=""/>
        <dsp:cNvSpPr/>
      </dsp:nvSpPr>
      <dsp:spPr>
        <a:xfrm>
          <a:off x="664" y="2794676"/>
          <a:ext cx="1234237" cy="987389"/>
        </a:xfrm>
        <a:prstGeom prst="roundRect">
          <a:avLst>
            <a:gd name="adj" fmla="val 10000"/>
          </a:avLst>
        </a:prstGeom>
        <a:solidFill>
          <a:schemeClr val="bg1"/>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7030A0"/>
              </a:solidFill>
            </a:rPr>
            <a:t>Nat’l &amp; Global Guidance</a:t>
          </a:r>
        </a:p>
      </dsp:txBody>
      <dsp:txXfrm>
        <a:off x="29584" y="2823596"/>
        <a:ext cx="1176397" cy="929549"/>
      </dsp:txXfrm>
    </dsp:sp>
    <dsp:sp modelId="{3D6A3FEA-994C-4338-A080-80300664A20E}">
      <dsp:nvSpPr>
        <dsp:cNvPr id="0" name=""/>
        <dsp:cNvSpPr/>
      </dsp:nvSpPr>
      <dsp:spPr>
        <a:xfrm rot="12738366">
          <a:off x="922693" y="2019644"/>
          <a:ext cx="1518185"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84224-EE98-4405-B009-8FB2B2B9E5CC}">
      <dsp:nvSpPr>
        <dsp:cNvPr id="0" name=""/>
        <dsp:cNvSpPr/>
      </dsp:nvSpPr>
      <dsp:spPr>
        <a:xfrm>
          <a:off x="423078" y="1371514"/>
          <a:ext cx="1234237" cy="987389"/>
        </a:xfrm>
        <a:prstGeom prst="roundRect">
          <a:avLst>
            <a:gd name="adj" fmla="val 10000"/>
          </a:avLst>
        </a:prstGeom>
        <a:solidFill>
          <a:schemeClr val="lt1"/>
        </a:solidFill>
        <a:ln w="12700" cap="flat" cmpd="sng" algn="ctr">
          <a:solidFill>
            <a:srgbClr val="C0000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C00000"/>
              </a:solidFill>
            </a:rPr>
            <a:t>Disease surveillance</a:t>
          </a:r>
        </a:p>
      </dsp:txBody>
      <dsp:txXfrm>
        <a:off x="451998" y="1400434"/>
        <a:ext cx="1176397" cy="929549"/>
      </dsp:txXfrm>
    </dsp:sp>
    <dsp:sp modelId="{98C460D8-22B7-40B4-8508-3E7E2B89A474}">
      <dsp:nvSpPr>
        <dsp:cNvPr id="0" name=""/>
        <dsp:cNvSpPr/>
      </dsp:nvSpPr>
      <dsp:spPr>
        <a:xfrm rot="14896422">
          <a:off x="1798698" y="1288583"/>
          <a:ext cx="1590866"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5400F9-E959-40AC-B19C-B9B0CC6B60FC}">
      <dsp:nvSpPr>
        <dsp:cNvPr id="0" name=""/>
        <dsp:cNvSpPr/>
      </dsp:nvSpPr>
      <dsp:spPr>
        <a:xfrm>
          <a:off x="1682565" y="307216"/>
          <a:ext cx="1234237" cy="987389"/>
        </a:xfrm>
        <a:prstGeom prst="roundRect">
          <a:avLst>
            <a:gd name="adj" fmla="val 10000"/>
          </a:avLst>
        </a:prstGeom>
        <a:solidFill>
          <a:schemeClr val="lt1"/>
        </a:solidFill>
        <a:ln w="12700" cap="flat" cmpd="sng" algn="ctr">
          <a:solidFill>
            <a:srgbClr val="875E3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875E3D"/>
              </a:solidFill>
            </a:rPr>
            <a:t>Entomological</a:t>
          </a:r>
        </a:p>
      </dsp:txBody>
      <dsp:txXfrm>
        <a:off x="1711485" y="336136"/>
        <a:ext cx="1176397" cy="929549"/>
      </dsp:txXfrm>
    </dsp:sp>
    <dsp:sp modelId="{62E147C1-EBA3-47D2-9696-61C28F4D5C66}">
      <dsp:nvSpPr>
        <dsp:cNvPr id="0" name=""/>
        <dsp:cNvSpPr/>
      </dsp:nvSpPr>
      <dsp:spPr>
        <a:xfrm rot="17207244">
          <a:off x="3043064" y="1248754"/>
          <a:ext cx="1574664"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48C1AA-8D33-4089-AD9C-9E8F11FD2A64}">
      <dsp:nvSpPr>
        <dsp:cNvPr id="0" name=""/>
        <dsp:cNvSpPr/>
      </dsp:nvSpPr>
      <dsp:spPr>
        <a:xfrm>
          <a:off x="3440676" y="252536"/>
          <a:ext cx="1234237" cy="987389"/>
        </a:xfrm>
        <a:prstGeom prst="roundRect">
          <a:avLst>
            <a:gd name="adj" fmla="val 10000"/>
          </a:avLst>
        </a:prstGeom>
        <a:solidFill>
          <a:schemeClr val="lt1"/>
        </a:solidFill>
        <a:ln w="12700" cap="flat" cmpd="sng" algn="ctr">
          <a:solidFill>
            <a:srgbClr val="C9612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C96122"/>
              </a:solidFill>
            </a:rPr>
            <a:t>Coverage</a:t>
          </a:r>
        </a:p>
      </dsp:txBody>
      <dsp:txXfrm>
        <a:off x="3469596" y="281456"/>
        <a:ext cx="1176397" cy="929549"/>
      </dsp:txXfrm>
    </dsp:sp>
    <dsp:sp modelId="{8ECCE919-E080-434A-BC7A-5406BCACBCD8}">
      <dsp:nvSpPr>
        <dsp:cNvPr id="0" name=""/>
        <dsp:cNvSpPr/>
      </dsp:nvSpPr>
      <dsp:spPr>
        <a:xfrm rot="19649160">
          <a:off x="4136428" y="2009522"/>
          <a:ext cx="1533177"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C0304-2DAC-42ED-BBBC-95ABE7F4F882}">
      <dsp:nvSpPr>
        <dsp:cNvPr id="0" name=""/>
        <dsp:cNvSpPr/>
      </dsp:nvSpPr>
      <dsp:spPr>
        <a:xfrm>
          <a:off x="4932331" y="1355037"/>
          <a:ext cx="1234237" cy="987389"/>
        </a:xfrm>
        <a:prstGeom prst="roundRect">
          <a:avLst>
            <a:gd name="adj" fmla="val 10000"/>
          </a:avLst>
        </a:prstGeom>
        <a:solidFill>
          <a:schemeClr val="lt1"/>
        </a:solidFill>
        <a:ln w="12700" cap="flat" cmpd="sng" algn="ctr">
          <a:solidFill>
            <a:srgbClr val="0D76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0D76BD"/>
              </a:solidFill>
            </a:rPr>
            <a:t>Climatological</a:t>
          </a:r>
        </a:p>
      </dsp:txBody>
      <dsp:txXfrm>
        <a:off x="4961251" y="1383957"/>
        <a:ext cx="1176397" cy="929549"/>
      </dsp:txXfrm>
    </dsp:sp>
    <dsp:sp modelId="{7D7DD138-9623-416E-B2A1-FBFC6B30FB62}">
      <dsp:nvSpPr>
        <dsp:cNvPr id="0" name=""/>
        <dsp:cNvSpPr/>
      </dsp:nvSpPr>
      <dsp:spPr>
        <a:xfrm>
          <a:off x="4469590" y="3037116"/>
          <a:ext cx="1494401" cy="502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3521A-2A10-43C7-B616-6F9C3C3D4DB6}">
      <dsp:nvSpPr>
        <dsp:cNvPr id="0" name=""/>
        <dsp:cNvSpPr/>
      </dsp:nvSpPr>
      <dsp:spPr>
        <a:xfrm>
          <a:off x="5346873" y="2794676"/>
          <a:ext cx="1234237" cy="987389"/>
        </a:xfrm>
        <a:prstGeom prst="roundRect">
          <a:avLst>
            <a:gd name="adj" fmla="val 10000"/>
          </a:avLst>
        </a:prstGeom>
        <a:solidFill>
          <a:schemeClr val="lt1"/>
        </a:solidFill>
        <a:ln w="12700" cap="flat" cmpd="sng" algn="ctr">
          <a:solidFill>
            <a:srgbClr val="0469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a:solidFill>
                <a:srgbClr val="046937"/>
              </a:solidFill>
            </a:rPr>
            <a:t>Intervention Cost</a:t>
          </a:r>
        </a:p>
      </dsp:txBody>
      <dsp:txXfrm>
        <a:off x="5375793" y="2823596"/>
        <a:ext cx="1176397" cy="92954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F39CC-95A0-1C49-BB88-431FD69CC9C8}"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98D04-F68A-4840-A317-915669008A30}" type="slidenum">
              <a:rPr lang="en-US" smtClean="0"/>
              <a:t>‹#›</a:t>
            </a:fld>
            <a:endParaRPr lang="en-US"/>
          </a:p>
        </p:txBody>
      </p:sp>
    </p:spTree>
    <p:extLst>
      <p:ext uri="{BB962C8B-B14F-4D97-AF65-F5344CB8AC3E}">
        <p14:creationId xmlns:p14="http://schemas.microsoft.com/office/powerpoint/2010/main" val="58682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a:t>
            </a:r>
            <a:r>
              <a:rPr lang="en-US" baseline="0" dirty="0" smtClean="0"/>
              <a:t> PMI </a:t>
            </a:r>
            <a:r>
              <a:rPr lang="en-US" baseline="0" dirty="0" err="1" smtClean="0"/>
              <a:t>VectorLink</a:t>
            </a:r>
            <a:r>
              <a:rPr lang="en-US" baseline="0" dirty="0" smtClean="0"/>
              <a:t> project aims to ensure that IRS planning is informed by relevant data. As shown on this slide, this includes national malaria disease surveillance data, entomological data, intervention coverage data, and climatological data. </a:t>
            </a:r>
            <a:endParaRPr lang="en-US" dirty="0"/>
          </a:p>
        </p:txBody>
      </p:sp>
      <p:sp>
        <p:nvSpPr>
          <p:cNvPr id="4" name="Slide Number Placeholder 3"/>
          <p:cNvSpPr>
            <a:spLocks noGrp="1"/>
          </p:cNvSpPr>
          <p:nvPr>
            <p:ph type="sldNum" sz="quarter" idx="10"/>
          </p:nvPr>
        </p:nvSpPr>
        <p:spPr/>
        <p:txBody>
          <a:bodyPr/>
          <a:lstStyle/>
          <a:p>
            <a:fld id="{E96AA4E8-C41B-4592-835F-F4CE0C63B3DE}" type="slidenum">
              <a:rPr lang="en-US" smtClean="0"/>
              <a:t>2</a:t>
            </a:fld>
            <a:endParaRPr lang="en-US"/>
          </a:p>
        </p:txBody>
      </p:sp>
    </p:spTree>
    <p:extLst>
      <p:ext uri="{BB962C8B-B14F-4D97-AF65-F5344CB8AC3E}">
        <p14:creationId xmlns:p14="http://schemas.microsoft.com/office/powerpoint/2010/main" val="174813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98D04-F68A-4840-A317-915669008A30}" type="slidenum">
              <a:rPr lang="en-US" smtClean="0"/>
              <a:t>12</a:t>
            </a:fld>
            <a:endParaRPr lang="en-US"/>
          </a:p>
        </p:txBody>
      </p:sp>
    </p:spTree>
    <p:extLst>
      <p:ext uri="{BB962C8B-B14F-4D97-AF65-F5344CB8AC3E}">
        <p14:creationId xmlns:p14="http://schemas.microsoft.com/office/powerpoint/2010/main" val="422610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additional slide in case we receive questions about project </a:t>
            </a:r>
            <a:r>
              <a:rPr lang="en-US" baseline="0" dirty="0" err="1" smtClean="0"/>
              <a:t>chllenges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598D04-F68A-4840-A317-915669008A30}" type="slidenum">
              <a:rPr lang="en-US" smtClean="0"/>
              <a:t>13</a:t>
            </a:fld>
            <a:endParaRPr lang="en-US"/>
          </a:p>
        </p:txBody>
      </p:sp>
    </p:spTree>
    <p:extLst>
      <p:ext uri="{BB962C8B-B14F-4D97-AF65-F5344CB8AC3E}">
        <p14:creationId xmlns:p14="http://schemas.microsoft.com/office/powerpoint/2010/main" val="50058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it comes to IRS planning and more broadly,</a:t>
            </a:r>
            <a:r>
              <a:rPr lang="en-US" baseline="0" dirty="0" smtClean="0"/>
              <a:t> planning for national vector control programs, these are some of the key questions that decision makers may be trying to answer. Where do gaps in intervention coverage persist? Are there areas of the country with persistently high malaria burden, despite high intervention coverage? What levels of insecticide resistance are present in country? Where should next generation LLINs and insecticides be deployed? What is the impact of current interventions? </a:t>
            </a:r>
            <a:endParaRPr lang="en-US" dirty="0"/>
          </a:p>
        </p:txBody>
      </p:sp>
      <p:sp>
        <p:nvSpPr>
          <p:cNvPr id="4" name="Slide Number Placeholder 3"/>
          <p:cNvSpPr>
            <a:spLocks noGrp="1"/>
          </p:cNvSpPr>
          <p:nvPr>
            <p:ph type="sldNum" sz="quarter" idx="10"/>
          </p:nvPr>
        </p:nvSpPr>
        <p:spPr/>
        <p:txBody>
          <a:bodyPr/>
          <a:lstStyle/>
          <a:p>
            <a:fld id="{E96AA4E8-C41B-4592-835F-F4CE0C63B3DE}" type="slidenum">
              <a:rPr lang="en-US" smtClean="0"/>
              <a:t>3</a:t>
            </a:fld>
            <a:endParaRPr lang="en-US"/>
          </a:p>
        </p:txBody>
      </p:sp>
    </p:spTree>
    <p:extLst>
      <p:ext uri="{BB962C8B-B14F-4D97-AF65-F5344CB8AC3E}">
        <p14:creationId xmlns:p14="http://schemas.microsoft.com/office/powerpoint/2010/main" val="333437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Dat</a:t>
            </a:r>
            <a:r>
              <a:rPr lang="en-US" baseline="0" dirty="0" smtClean="0"/>
              <a:t>a to answer these types of questions during national planning activities may not be used for a variety of reasons. These may include: situations where data are not easily accessible and readily available to decision makers, including trend data from the national HMIS, </a:t>
            </a:r>
            <a:r>
              <a:rPr lang="en-US" baseline="0" dirty="0" err="1" smtClean="0"/>
              <a:t>ento</a:t>
            </a:r>
            <a:r>
              <a:rPr lang="en-US" baseline="0" dirty="0" smtClean="0"/>
              <a:t> data, coverage data, and climatological data.  Reports may not summarize data to the granular levels optimal for planning, stratification, and targeting, such as the district or health facility catchment level. Finally, reports may not be easily digestible and actionable, with key data points and relevant action points buried within large reports full of text and figures. </a:t>
            </a:r>
            <a:endParaRPr lang="en-US" dirty="0"/>
          </a:p>
        </p:txBody>
      </p:sp>
      <p:sp>
        <p:nvSpPr>
          <p:cNvPr id="4" name="Slide Number Placeholder 3"/>
          <p:cNvSpPr>
            <a:spLocks noGrp="1"/>
          </p:cNvSpPr>
          <p:nvPr>
            <p:ph type="sldNum" sz="quarter" idx="10"/>
          </p:nvPr>
        </p:nvSpPr>
        <p:spPr/>
        <p:txBody>
          <a:bodyPr/>
          <a:lstStyle/>
          <a:p>
            <a:fld id="{E96AA4E8-C41B-4592-835F-F4CE0C63B3DE}" type="slidenum">
              <a:rPr lang="en-US" smtClean="0"/>
              <a:t>4</a:t>
            </a:fld>
            <a:endParaRPr lang="en-US"/>
          </a:p>
        </p:txBody>
      </p:sp>
    </p:spTree>
    <p:extLst>
      <p:ext uri="{BB962C8B-B14F-4D97-AF65-F5344CB8AC3E}">
        <p14:creationId xmlns:p14="http://schemas.microsoft.com/office/powerpoint/2010/main" val="9187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the</a:t>
            </a:r>
            <a:r>
              <a:rPr lang="en-US" baseline="0" dirty="0" smtClean="0"/>
              <a:t> PMI </a:t>
            </a:r>
            <a:r>
              <a:rPr lang="en-US" baseline="0" dirty="0" err="1" smtClean="0"/>
              <a:t>VectorLink</a:t>
            </a:r>
            <a:r>
              <a:rPr lang="en-US" baseline="0" dirty="0" smtClean="0"/>
              <a:t> project, we aim to address these barriers and support national level planning informed by existing data. We are providing an aggregation of data with analysis that is timely, digestible, and action oriented. </a:t>
            </a:r>
            <a:endParaRPr lang="en-US" dirty="0"/>
          </a:p>
        </p:txBody>
      </p:sp>
      <p:sp>
        <p:nvSpPr>
          <p:cNvPr id="4" name="Slide Number Placeholder 3"/>
          <p:cNvSpPr>
            <a:spLocks noGrp="1"/>
          </p:cNvSpPr>
          <p:nvPr>
            <p:ph type="sldNum" sz="quarter" idx="10"/>
          </p:nvPr>
        </p:nvSpPr>
        <p:spPr/>
        <p:txBody>
          <a:bodyPr/>
          <a:lstStyle/>
          <a:p>
            <a:fld id="{E96AA4E8-C41B-4592-835F-F4CE0C63B3DE}" type="slidenum">
              <a:rPr lang="en-US" smtClean="0"/>
              <a:t>5</a:t>
            </a:fld>
            <a:endParaRPr lang="en-US"/>
          </a:p>
        </p:txBody>
      </p:sp>
    </p:spTree>
    <p:extLst>
      <p:ext uri="{BB962C8B-B14F-4D97-AF65-F5344CB8AC3E}">
        <p14:creationId xmlns:p14="http://schemas.microsoft.com/office/powerpoint/2010/main" val="409500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support that we are providing to national programs and their partners begins with stakeholder engagement to identify key questions and existing datasets. We view stakeholder engagement as key to ensuring that we develop data dashboards that will meet stakeholder information needs. </a:t>
            </a:r>
          </a:p>
          <a:p>
            <a:r>
              <a:rPr lang="en-US" baseline="0" dirty="0" smtClean="0"/>
              <a:t>As we have a sense of stakeholder information needs, we then access, prepare, and analyze all relevant datasets and then develop and revise visualizations. We are using a program called Tableau for this work. Tableau is a powerful data visualization tool that allows for interactive data exploration. </a:t>
            </a:r>
          </a:p>
          <a:p>
            <a:r>
              <a:rPr lang="en-US" baseline="0" dirty="0" smtClean="0"/>
              <a:t>When data dashboards are completed, we will facilitate data review meetings to support vector control decision making. Finally we are able to provide capacity building for data review and visualization. </a:t>
            </a:r>
            <a:endParaRPr lang="en-US" dirty="0"/>
          </a:p>
        </p:txBody>
      </p:sp>
      <p:sp>
        <p:nvSpPr>
          <p:cNvPr id="4" name="Slide Number Placeholder 3"/>
          <p:cNvSpPr>
            <a:spLocks noGrp="1"/>
          </p:cNvSpPr>
          <p:nvPr>
            <p:ph type="sldNum" sz="quarter" idx="10"/>
          </p:nvPr>
        </p:nvSpPr>
        <p:spPr/>
        <p:txBody>
          <a:bodyPr/>
          <a:lstStyle/>
          <a:p>
            <a:fld id="{51598D04-F68A-4840-A317-915669008A30}" type="slidenum">
              <a:rPr lang="en-US" smtClean="0"/>
              <a:t>6</a:t>
            </a:fld>
            <a:endParaRPr lang="en-US"/>
          </a:p>
        </p:txBody>
      </p:sp>
    </p:spTree>
    <p:extLst>
      <p:ext uri="{BB962C8B-B14F-4D97-AF65-F5344CB8AC3E}">
        <p14:creationId xmlns:p14="http://schemas.microsoft.com/office/powerpoint/2010/main" val="394403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show a few examples of the data</a:t>
            </a:r>
            <a:r>
              <a:rPr lang="en-US" baseline="0" dirty="0" smtClean="0"/>
              <a:t> dashboards. </a:t>
            </a:r>
          </a:p>
          <a:p>
            <a:r>
              <a:rPr lang="en-US" baseline="0" dirty="0" smtClean="0"/>
              <a:t>One of the dashboards we created with data from Zambia is a set of visualizations that summarize data to inform product choice and rotation for IRS. </a:t>
            </a:r>
          </a:p>
          <a:p>
            <a:r>
              <a:rPr lang="en-US" baseline="0" dirty="0" smtClean="0"/>
              <a:t>The dashboard is interactive allowing to select provinces and review data from 2014-2017. In this snapshot, </a:t>
            </a:r>
            <a:r>
              <a:rPr lang="en-US" baseline="0" dirty="0" err="1" smtClean="0"/>
              <a:t>Muchinga</a:t>
            </a:r>
            <a:r>
              <a:rPr lang="en-US" baseline="0" dirty="0" smtClean="0"/>
              <a:t> province is highlighted and we can see which products have been used including IRS chemicals and LLINs distributed. We can also see the insecticide resistance monitoring data summarized – map view showing chemical classes and red for resistant or blue for susceptible. Then a detailed table view showing the sites for testing, the chemical tested, species, and % susceptible. </a:t>
            </a:r>
          </a:p>
          <a:p>
            <a:r>
              <a:rPr lang="en-US" baseline="0" dirty="0" smtClean="0"/>
              <a:t>Finally here we summarize the length of efficacy for the selected chemical by year on cement and mud walls. </a:t>
            </a:r>
          </a:p>
          <a:p>
            <a:r>
              <a:rPr lang="en-US" baseline="0" dirty="0" smtClean="0"/>
              <a:t>This summary information is intended to support decisions around which chemicals to use for IRS across geographic locations. Having all of this information easily at hand may become increasingly important and useful with an increasing number of options for insecticides and as countries implement insecticide rotation. </a:t>
            </a:r>
          </a:p>
          <a:p>
            <a:endParaRPr lang="en-US" dirty="0"/>
          </a:p>
        </p:txBody>
      </p:sp>
      <p:sp>
        <p:nvSpPr>
          <p:cNvPr id="4" name="Slide Number Placeholder 3"/>
          <p:cNvSpPr>
            <a:spLocks noGrp="1"/>
          </p:cNvSpPr>
          <p:nvPr>
            <p:ph type="sldNum" sz="quarter" idx="10"/>
          </p:nvPr>
        </p:nvSpPr>
        <p:spPr/>
        <p:txBody>
          <a:bodyPr/>
          <a:lstStyle/>
          <a:p>
            <a:fld id="{51598D04-F68A-4840-A317-915669008A30}" type="slidenum">
              <a:rPr lang="en-US" smtClean="0"/>
              <a:t>7</a:t>
            </a:fld>
            <a:endParaRPr lang="en-US"/>
          </a:p>
        </p:txBody>
      </p:sp>
    </p:spTree>
    <p:extLst>
      <p:ext uri="{BB962C8B-B14F-4D97-AF65-F5344CB8AC3E}">
        <p14:creationId xmlns:p14="http://schemas.microsoft.com/office/powerpoint/2010/main" val="287672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dashboard is summarizing vector</a:t>
            </a:r>
            <a:r>
              <a:rPr lang="en-US" baseline="0" dirty="0" smtClean="0"/>
              <a:t> control coverage data against targets. We include the main VC interventions here – LLINs and IRS.  The main indicators we are showing here are campaign coverage – number of people per LLIN distributed during a mass campaign – against the target of 1.8 people or fewer per LLIN. And IRS population protected with the target of 80% of population protected or higher. </a:t>
            </a:r>
          </a:p>
          <a:p>
            <a:r>
              <a:rPr lang="en-US" baseline="0" dirty="0" smtClean="0"/>
              <a:t>At the top is a national snapshot over time. Then you can explore the data down to provincial level with this view and select a given year. </a:t>
            </a:r>
          </a:p>
          <a:p>
            <a:r>
              <a:rPr lang="en-US" baseline="0" dirty="0" smtClean="0"/>
              <a:t>One of the available summary views uses color coding to highlight whether or not targets have been met. So we can see in green the provinces that have met the LLIN campaign coverage target, and provinces that have met the IRS population coverage target. </a:t>
            </a:r>
          </a:p>
          <a:p>
            <a:endParaRPr lang="en-US" baseline="0" dirty="0" smtClean="0"/>
          </a:p>
          <a:p>
            <a:r>
              <a:rPr lang="en-US" baseline="0" dirty="0" smtClean="0"/>
              <a:t>This dashboard is designed to review coverage in relation to targets to highlight coverage gaps, and brings together the LLIN distribution and IRS campaign data for a complete view of VC coverage. </a:t>
            </a:r>
            <a:endParaRPr lang="en-US" dirty="0"/>
          </a:p>
        </p:txBody>
      </p:sp>
      <p:sp>
        <p:nvSpPr>
          <p:cNvPr id="4" name="Slide Number Placeholder 3"/>
          <p:cNvSpPr>
            <a:spLocks noGrp="1"/>
          </p:cNvSpPr>
          <p:nvPr>
            <p:ph type="sldNum" sz="quarter" idx="10"/>
          </p:nvPr>
        </p:nvSpPr>
        <p:spPr/>
        <p:txBody>
          <a:bodyPr/>
          <a:lstStyle/>
          <a:p>
            <a:fld id="{51598D04-F68A-4840-A317-915669008A30}" type="slidenum">
              <a:rPr lang="en-US" smtClean="0"/>
              <a:t>8</a:t>
            </a:fld>
            <a:endParaRPr lang="en-US"/>
          </a:p>
        </p:txBody>
      </p:sp>
    </p:spTree>
    <p:extLst>
      <p:ext uri="{BB962C8B-B14F-4D97-AF65-F5344CB8AC3E}">
        <p14:creationId xmlns:p14="http://schemas.microsoft.com/office/powerpoint/2010/main" val="381033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shot focuses on spray coverage. In Zambia we have incorporated the coverage data from the government and the non-government spray programs.  With this visualization I wanted to highlight 2 features of the dashboards that we have put together. First is that in this view you can explore the data to sub-district levels – to the HFCA. And second the color coding used to highlight whether or not spray targets were met to quickly give a sense of where there were gaps in coverage. On the right is a table view with detailed coverage information over time. </a:t>
            </a:r>
          </a:p>
          <a:p>
            <a:r>
              <a:rPr lang="en-US" baseline="0" dirty="0" smtClean="0"/>
              <a:t>This information about coverage down to the catchment level is intended to support review of past campaign performance towards planning for achieving targets in subsequent campaigns. </a:t>
            </a:r>
            <a:endParaRPr lang="en-US" dirty="0"/>
          </a:p>
        </p:txBody>
      </p:sp>
      <p:sp>
        <p:nvSpPr>
          <p:cNvPr id="4" name="Slide Number Placeholder 3"/>
          <p:cNvSpPr>
            <a:spLocks noGrp="1"/>
          </p:cNvSpPr>
          <p:nvPr>
            <p:ph type="sldNum" sz="quarter" idx="10"/>
          </p:nvPr>
        </p:nvSpPr>
        <p:spPr/>
        <p:txBody>
          <a:bodyPr/>
          <a:lstStyle/>
          <a:p>
            <a:fld id="{51598D04-F68A-4840-A317-915669008A30}" type="slidenum">
              <a:rPr lang="en-US" smtClean="0"/>
              <a:t>9</a:t>
            </a:fld>
            <a:endParaRPr lang="en-US"/>
          </a:p>
        </p:txBody>
      </p:sp>
    </p:spTree>
    <p:extLst>
      <p:ext uri="{BB962C8B-B14F-4D97-AF65-F5344CB8AC3E}">
        <p14:creationId xmlns:p14="http://schemas.microsoft.com/office/powerpoint/2010/main" val="1236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view I want to show is a visualization that allows for exploring coverage in relation to malaria burden and risk. This visualization is showing health facility catchment areas in Eastern province. I can choose which districts to include using this menu and I can chose the time period. Then I can sort the data. In this view I have sorted data by malaria cases so that I can see which catchments have the highest number of cases, and then I can review IRS coverage in those areas (and risk to be added). </a:t>
            </a:r>
          </a:p>
          <a:p>
            <a:endParaRPr lang="en-US" baseline="0" dirty="0" smtClean="0"/>
          </a:p>
          <a:p>
            <a:r>
              <a:rPr lang="en-US" baseline="0" dirty="0" smtClean="0"/>
              <a:t>This visualization brings coverage data together with burden and risk to inform decisions. This view could highlight areas with high burden and suboptimal coverage in need of additional intervention. This view can also highlight areas of both high burden and high coverage with existing interventions to inform discussions around what to do next in there areas, including reviewing available insecticide resistance monitoring data or perhaps collecting this type of information if it is not available to inform effective solutions. </a:t>
            </a:r>
            <a:endParaRPr lang="en-US" dirty="0"/>
          </a:p>
        </p:txBody>
      </p:sp>
      <p:sp>
        <p:nvSpPr>
          <p:cNvPr id="4" name="Slide Number Placeholder 3"/>
          <p:cNvSpPr>
            <a:spLocks noGrp="1"/>
          </p:cNvSpPr>
          <p:nvPr>
            <p:ph type="sldNum" sz="quarter" idx="10"/>
          </p:nvPr>
        </p:nvSpPr>
        <p:spPr/>
        <p:txBody>
          <a:bodyPr/>
          <a:lstStyle/>
          <a:p>
            <a:fld id="{51598D04-F68A-4840-A317-915669008A30}" type="slidenum">
              <a:rPr lang="en-US" smtClean="0"/>
              <a:t>10</a:t>
            </a:fld>
            <a:endParaRPr lang="en-US"/>
          </a:p>
        </p:txBody>
      </p:sp>
    </p:spTree>
    <p:extLst>
      <p:ext uri="{BB962C8B-B14F-4D97-AF65-F5344CB8AC3E}">
        <p14:creationId xmlns:p14="http://schemas.microsoft.com/office/powerpoint/2010/main" val="3236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8775" y="1122363"/>
            <a:ext cx="8426450" cy="2387600"/>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358775" y="3602038"/>
            <a:ext cx="8426450" cy="1655762"/>
          </a:xfrm>
          <a:prstGeom prst="rect">
            <a:avLst/>
          </a:prstGeom>
        </p:spPr>
        <p:txBody>
          <a:bodyPr>
            <a:noAutofit/>
          </a:bodyPr>
          <a:lstStyle>
            <a:lvl1pPr marL="0" indent="0" algn="l">
              <a:buNone/>
              <a:defRPr sz="1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458200" y="6585661"/>
            <a:ext cx="331696" cy="135815"/>
          </a:xfrm>
          <a:prstGeom prst="rect">
            <a:avLst/>
          </a:prstGeom>
        </p:spPr>
        <p:txBody>
          <a:bodyPr rIns="0"/>
          <a:lstStyle>
            <a:lvl1pPr>
              <a:defRPr>
                <a:solidFill>
                  <a:schemeClr val="tx2"/>
                </a:solidFill>
              </a:defRPr>
            </a:lvl1pPr>
          </a:lstStyle>
          <a:p>
            <a:fld id="{FF0D519D-25F3-48F0-B892-F2EF05742BB3}" type="slidenum">
              <a:rPr lang="en-GB" smtClean="0"/>
              <a:pPr/>
              <a:t>‹#›</a:t>
            </a:fld>
            <a:endParaRPr lang="en-GB" dirty="0"/>
          </a:p>
        </p:txBody>
      </p:sp>
      <p:sp>
        <p:nvSpPr>
          <p:cNvPr id="11"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0" name="TextBox 9"/>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3"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32075B74-DC4B-634D-8C8C-5A2233E1307B}" type="datetime3">
              <a:rPr lang="en-GB" smtClean="0"/>
              <a:t>29 January, 2019</a:t>
            </a:fld>
            <a:endParaRPr lang="en-GB" dirty="0"/>
          </a:p>
        </p:txBody>
      </p:sp>
      <p:sp>
        <p:nvSpPr>
          <p:cNvPr id="8" name="Footer Placeholder 7"/>
          <p:cNvSpPr>
            <a:spLocks noGrp="1"/>
          </p:cNvSpPr>
          <p:nvPr>
            <p:ph type="ftr" sz="quarter" idx="13"/>
          </p:nvPr>
        </p:nvSpPr>
        <p:spPr>
          <a:xfrm>
            <a:off x="2022475" y="6585661"/>
            <a:ext cx="1407849" cy="135814"/>
          </a:xfrm>
        </p:spPr>
        <p:txBody>
          <a:bodyPr/>
          <a:lstStyle/>
          <a:p>
            <a:r>
              <a:rPr lang="en-US"/>
              <a:t>Presentation Title</a:t>
            </a:r>
            <a:endParaRPr lang="en-US" dirty="0"/>
          </a:p>
        </p:txBody>
      </p:sp>
    </p:spTree>
    <p:extLst>
      <p:ext uri="{BB962C8B-B14F-4D97-AF65-F5344CB8AC3E}">
        <p14:creationId xmlns:p14="http://schemas.microsoft.com/office/powerpoint/2010/main" val="269300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hea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775" y="241808"/>
            <a:ext cx="8426450" cy="3496474"/>
          </a:xfrm>
        </p:spPr>
        <p:txBody>
          <a:bodyPr tIns="0" bIns="0" anchor="t">
            <a:noAutofit/>
          </a:bodyPr>
          <a:lstStyle>
            <a:lvl1pPr marL="12700" algn="l" defTabSz="914400" rtl="0" eaLnBrk="1" latinLnBrk="0" hangingPunct="1">
              <a:buNone/>
              <a:defRPr lang="en-US" sz="3900" kern="1200" spc="-10" dirty="0">
                <a:solidFill>
                  <a:schemeClr val="bg1"/>
                </a:solidFill>
                <a:latin typeface="+mj-lt"/>
                <a:ea typeface="+mj-ea"/>
                <a:cs typeface="+mj-cs"/>
              </a:defRPr>
            </a:lvl1pPr>
          </a:lstStyle>
          <a:p>
            <a:r>
              <a:rPr lang="en-US" dirty="0"/>
              <a:t>Click to edit Master title style</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13"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10" name="TextBox 9"/>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11"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bg1"/>
                </a:solidFill>
              </a:defRPr>
            </a:lvl1pPr>
          </a:lstStyle>
          <a:p>
            <a:fld id="{525E5DCD-363A-D449-A3F5-AECCCCBBC1F3}" type="datetime3">
              <a:rPr lang="en-GB" smtClean="0"/>
              <a:t>29 January, 2019</a:t>
            </a:fld>
            <a:endParaRPr lang="en-GB" dirty="0"/>
          </a:p>
        </p:txBody>
      </p:sp>
      <p:sp>
        <p:nvSpPr>
          <p:cNvPr id="3" name="Footer Placeholder 2"/>
          <p:cNvSpPr>
            <a:spLocks noGrp="1"/>
          </p:cNvSpPr>
          <p:nvPr>
            <p:ph type="ftr" sz="quarter" idx="13"/>
          </p:nvPr>
        </p:nvSpPr>
        <p:spPr/>
        <p:txBody>
          <a:bodyPr/>
          <a:lstStyle>
            <a:lvl1pPr>
              <a:defRPr>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106236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5" y="1080000"/>
            <a:ext cx="6212354" cy="5192712"/>
          </a:xfrm>
        </p:spPr>
        <p:txBody>
          <a:bodyPr/>
          <a:lstStyle>
            <a:lvl3pPr marL="252000" indent="-252000">
              <a:tabLst/>
              <a:defRPr/>
            </a:lvl3pPr>
            <a:lvl4pPr marL="252000">
              <a:defRPr/>
            </a:lvl4pPr>
            <a:lvl5pPr marL="504000">
              <a:defRPr/>
            </a:lvl5pPr>
            <a:lvl6pPr marL="756000" indent="-252000">
              <a:spcBef>
                <a:spcPts val="0"/>
              </a:spcBef>
              <a:tabLst/>
              <a:defRPr lang="en-US" sz="1400" kern="1200" dirty="0" smtClean="0">
                <a:solidFill>
                  <a:schemeClr val="tx2"/>
                </a:solidFill>
                <a:latin typeface="+mn-lt"/>
                <a:ea typeface="+mn-ea"/>
                <a:cs typeface="+mn-cs"/>
              </a:defRPr>
            </a:lvl6pPr>
            <a:lvl7pPr marL="252000" indent="-252000">
              <a:spcBef>
                <a:spcPts val="0"/>
              </a:spcBef>
              <a:tabLst/>
              <a:defRPr sz="1400"/>
            </a:lvl7pPr>
            <a:lvl8pPr marL="756000" indent="-252000">
              <a:spcBef>
                <a:spcPts val="0"/>
              </a:spcBef>
              <a:defRPr sz="1400"/>
            </a:lvl8pPr>
            <a:lvl9pPr marL="1008000" indent="-252000">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a:p>
            <a:pPr lvl="0"/>
            <a:endParaRPr lang="en-US" dirty="0"/>
          </a:p>
        </p:txBody>
      </p:sp>
      <p:sp>
        <p:nvSpPr>
          <p:cNvPr id="10"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2" name="Picture Placeholder 10"/>
          <p:cNvSpPr>
            <a:spLocks noGrp="1"/>
          </p:cNvSpPr>
          <p:nvPr>
            <p:ph type="pic" sz="quarter" idx="14"/>
          </p:nvPr>
        </p:nvSpPr>
        <p:spPr>
          <a:xfrm>
            <a:off x="6715125" y="3210775"/>
            <a:ext cx="2001278" cy="3012223"/>
          </a:xfrm>
        </p:spPr>
        <p:txBody>
          <a:bodyPr/>
          <a:lstStyle/>
          <a:p>
            <a:endParaRPr lang="en-US"/>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3"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0CFF525F-0EF5-2A41-A8B6-DB8D1F04885F}" type="datetime3">
              <a:rPr lang="en-GB" smtClean="0"/>
              <a:t>29 January, 2019</a:t>
            </a:fld>
            <a:endParaRPr lang="en-GB" dirty="0"/>
          </a:p>
        </p:txBody>
      </p:sp>
      <p:sp>
        <p:nvSpPr>
          <p:cNvPr id="6" name="Footer Placeholder 5"/>
          <p:cNvSpPr>
            <a:spLocks noGrp="1"/>
          </p:cNvSpPr>
          <p:nvPr>
            <p:ph type="ftr" sz="quarter" idx="15"/>
          </p:nvPr>
        </p:nvSpPr>
        <p:spPr/>
        <p:txBody>
          <a:bodyPr/>
          <a:lstStyle/>
          <a:p>
            <a:r>
              <a:rPr lang="en-US"/>
              <a:t>Presentation Title</a:t>
            </a:r>
            <a:endParaRPr lang="en-US" dirty="0"/>
          </a:p>
        </p:txBody>
      </p:sp>
    </p:spTree>
    <p:extLst>
      <p:ext uri="{BB962C8B-B14F-4D97-AF65-F5344CB8AC3E}">
        <p14:creationId xmlns:p14="http://schemas.microsoft.com/office/powerpoint/2010/main" val="117207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5" y="1080000"/>
            <a:ext cx="4133850" cy="5192712"/>
          </a:xfrm>
        </p:spPr>
        <p:txBody>
          <a:bodyPr/>
          <a:lstStyle>
            <a:lvl3pPr marL="252000" indent="-252000">
              <a:tabLst/>
              <a:defRPr/>
            </a:lvl3pPr>
            <a:lvl4pPr marL="252000">
              <a:defRPr/>
            </a:lvl4pPr>
            <a:lvl5pPr marL="504000">
              <a:defRPr/>
            </a:lvl5pPr>
            <a:lvl6pPr marL="756000" indent="-252000">
              <a:spcBef>
                <a:spcPts val="0"/>
              </a:spcBef>
              <a:tabLst/>
              <a:defRPr lang="en-US" sz="1400" kern="1200" dirty="0" smtClean="0">
                <a:solidFill>
                  <a:schemeClr val="tx2"/>
                </a:solidFill>
                <a:latin typeface="+mn-lt"/>
                <a:ea typeface="+mn-ea"/>
                <a:cs typeface="+mn-cs"/>
              </a:defRPr>
            </a:lvl6pPr>
            <a:lvl7pPr marL="252000" indent="-252000">
              <a:spcBef>
                <a:spcPts val="0"/>
              </a:spcBef>
              <a:tabLst/>
              <a:defRPr sz="1400"/>
            </a:lvl7pPr>
            <a:lvl8pPr marL="756000" indent="-252000">
              <a:spcBef>
                <a:spcPts val="0"/>
              </a:spcBef>
              <a:defRPr sz="1400"/>
            </a:lvl8pPr>
            <a:lvl9pPr marL="1008000" indent="-252000">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a:p>
            <a:pPr lvl="0"/>
            <a:endParaRPr lang="en-US" dirty="0"/>
          </a:p>
        </p:txBody>
      </p:sp>
      <p:sp>
        <p:nvSpPr>
          <p:cNvPr id="10"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2" name="Picture Placeholder 10"/>
          <p:cNvSpPr>
            <a:spLocks noGrp="1"/>
          </p:cNvSpPr>
          <p:nvPr>
            <p:ph type="pic" sz="quarter" idx="14"/>
          </p:nvPr>
        </p:nvSpPr>
        <p:spPr>
          <a:xfrm>
            <a:off x="4869002" y="1080001"/>
            <a:ext cx="3916223" cy="4624890"/>
          </a:xfrm>
        </p:spPr>
        <p:txBody>
          <a:bodyPr/>
          <a:lstStyle/>
          <a:p>
            <a:endParaRPr lang="en-US"/>
          </a:p>
        </p:txBody>
      </p:sp>
      <p:sp>
        <p:nvSpPr>
          <p:cNvPr id="7" name="Text Placeholder 6"/>
          <p:cNvSpPr>
            <a:spLocks noGrp="1"/>
          </p:cNvSpPr>
          <p:nvPr>
            <p:ph type="body" sz="quarter" idx="15"/>
          </p:nvPr>
        </p:nvSpPr>
        <p:spPr>
          <a:xfrm>
            <a:off x="4869002" y="5704890"/>
            <a:ext cx="3916362" cy="567821"/>
          </a:xfrm>
        </p:spPr>
        <p:txBody>
          <a:bodyPr/>
          <a:lstStyle>
            <a:lvl1pPr>
              <a:lnSpc>
                <a:spcPts val="1400"/>
              </a:lnSpc>
              <a:defRPr sz="1200">
                <a:solidFill>
                  <a:schemeClr val="tx1"/>
                </a:solidFill>
              </a:defRPr>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dirty="0"/>
              <a:t>Click to edit Master text styles</a:t>
            </a:r>
          </a:p>
          <a:p>
            <a:pPr lvl="1"/>
            <a:r>
              <a:rPr lang="en-US" dirty="0"/>
              <a:t>Second level</a:t>
            </a:r>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3"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EACE6723-050F-2146-BBEE-84CABF5468D2}" type="datetime3">
              <a:rPr lang="en-GB" smtClean="0"/>
              <a:t>29 January, 2019</a:t>
            </a:fld>
            <a:endParaRPr lang="en-GB" dirty="0"/>
          </a:p>
        </p:txBody>
      </p:sp>
      <p:sp>
        <p:nvSpPr>
          <p:cNvPr id="6" name="Footer Placeholder 5"/>
          <p:cNvSpPr>
            <a:spLocks noGrp="1"/>
          </p:cNvSpPr>
          <p:nvPr>
            <p:ph type="ftr" sz="quarter" idx="16"/>
          </p:nvPr>
        </p:nvSpPr>
        <p:spPr/>
        <p:txBody>
          <a:bodyPr/>
          <a:lstStyle/>
          <a:p>
            <a:r>
              <a:rPr lang="en-US"/>
              <a:t>Presentation Title</a:t>
            </a:r>
            <a:endParaRPr lang="en-US" dirty="0"/>
          </a:p>
        </p:txBody>
      </p:sp>
    </p:spTree>
    <p:extLst>
      <p:ext uri="{BB962C8B-B14F-4D97-AF65-F5344CB8AC3E}">
        <p14:creationId xmlns:p14="http://schemas.microsoft.com/office/powerpoint/2010/main" val="126495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1"/>
            <a:ext cx="9144001" cy="6858000"/>
          </a:xfrm>
        </p:spPr>
        <p:txBody>
          <a:bodyPr/>
          <a:lstStyle/>
          <a:p>
            <a:endParaRPr lang="en-US" dirty="0"/>
          </a:p>
        </p:txBody>
      </p:sp>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5" y="1080000"/>
            <a:ext cx="3970157" cy="5192712"/>
          </a:xfrm>
        </p:spPr>
        <p:txBody>
          <a:bodyPr/>
          <a:lstStyle>
            <a:lvl1pPr marL="0">
              <a:lnSpc>
                <a:spcPts val="1400"/>
              </a:lnSpc>
              <a:defRPr sz="1200">
                <a:solidFill>
                  <a:schemeClr val="tx1"/>
                </a:solidFill>
              </a:defRPr>
            </a:lvl1pPr>
            <a:lvl2pPr marL="0">
              <a:lnSpc>
                <a:spcPts val="1400"/>
              </a:lnSpc>
              <a:defRPr sz="1200">
                <a:solidFill>
                  <a:schemeClr val="bg1"/>
                </a:solidFill>
              </a:defRPr>
            </a:lvl2pPr>
            <a:lvl3pPr marL="0" indent="-252000">
              <a:lnSpc>
                <a:spcPts val="1400"/>
              </a:lnSpc>
              <a:tabLst/>
              <a:defRPr sz="1200"/>
            </a:lvl3pPr>
            <a:lvl4pPr marL="0">
              <a:lnSpc>
                <a:spcPts val="1400"/>
              </a:lnSpc>
              <a:defRPr sz="1200"/>
            </a:lvl4pPr>
            <a:lvl5pPr marL="0">
              <a:lnSpc>
                <a:spcPts val="1400"/>
              </a:lnSpc>
              <a:defRPr sz="1200"/>
            </a:lvl5pPr>
            <a:lvl6pPr marL="0">
              <a:lnSpc>
                <a:spcPts val="1400"/>
              </a:lnSpc>
              <a:defRPr sz="1200"/>
            </a:lvl6pPr>
            <a:lvl7pPr marL="0">
              <a:lnSpc>
                <a:spcPts val="1400"/>
              </a:lnSpc>
              <a:defRPr sz="1200"/>
            </a:lvl7pPr>
          </a:lstStyle>
          <a:p>
            <a:pPr lvl="0"/>
            <a:r>
              <a:rPr lang="en-US" dirty="0"/>
              <a:t>Edit Master text styles</a:t>
            </a:r>
          </a:p>
          <a:p>
            <a:pPr lvl="1"/>
            <a:r>
              <a:rPr lang="en-US" dirty="0"/>
              <a:t>Second level</a:t>
            </a:r>
          </a:p>
          <a:p>
            <a:pPr lvl="2"/>
            <a:r>
              <a:rPr lang="en-US" dirty="0"/>
              <a:t>Third level</a:t>
            </a:r>
          </a:p>
        </p:txBody>
      </p:sp>
      <p:sp>
        <p:nvSpPr>
          <p:cNvPr id="14" name="Text Placeholder 6"/>
          <p:cNvSpPr>
            <a:spLocks noGrp="1"/>
          </p:cNvSpPr>
          <p:nvPr>
            <p:ph type="body" sz="quarter" idx="15"/>
          </p:nvPr>
        </p:nvSpPr>
        <p:spPr>
          <a:xfrm>
            <a:off x="356346" y="6272712"/>
            <a:ext cx="3972585" cy="244033"/>
          </a:xfrm>
        </p:spPr>
        <p:txBody>
          <a:bodyPr/>
          <a:lstStyle>
            <a:lvl1pPr>
              <a:lnSpc>
                <a:spcPts val="1200"/>
              </a:lnSpc>
              <a:defRPr sz="900" i="1">
                <a:solidFill>
                  <a:schemeClr val="bg1"/>
                </a:solidFill>
                <a:latin typeface="+mn-lt"/>
              </a:defRPr>
            </a:lvl1pPr>
            <a:lvl2pPr>
              <a:lnSpc>
                <a:spcPts val="1200"/>
              </a:lnSpc>
              <a:defRPr sz="900"/>
            </a:lvl2pPr>
            <a:lvl3pPr>
              <a:lnSpc>
                <a:spcPts val="1400"/>
              </a:lnSpc>
              <a:defRPr sz="1200"/>
            </a:lvl3pPr>
            <a:lvl4pPr>
              <a:lnSpc>
                <a:spcPts val="1400"/>
              </a:lnSpc>
              <a:defRPr sz="1200"/>
            </a:lvl4pPr>
            <a:lvl5pPr>
              <a:lnSpc>
                <a:spcPts val="1400"/>
              </a:lnSpc>
              <a:defRPr sz="1200"/>
            </a:lvl5pPr>
          </a:lstStyle>
          <a:p>
            <a:pPr lvl="0"/>
            <a:r>
              <a:rPr lang="en-US" dirty="0"/>
              <a:t>Click to edit Master text styles</a:t>
            </a:r>
          </a:p>
        </p:txBody>
      </p:sp>
      <p:sp>
        <p:nvSpPr>
          <p:cNvPr id="8"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ln>
                <a:solidFill>
                  <a:schemeClr val="bg1"/>
                </a:solidFill>
              </a:ln>
            </a:endParaRPr>
          </a:p>
        </p:txBody>
      </p:sp>
      <p:sp>
        <p:nvSpPr>
          <p:cNvPr id="12" name="TextBox 11"/>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13"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bg1"/>
                </a:solidFill>
              </a:defRPr>
            </a:lvl1pPr>
          </a:lstStyle>
          <a:p>
            <a:fld id="{849A2CAF-FCB6-5542-B725-7309333BD72C}" type="datetime3">
              <a:rPr lang="en-GB" smtClean="0"/>
              <a:t>29 January, 2019</a:t>
            </a:fld>
            <a:endParaRPr lang="en-GB" dirty="0"/>
          </a:p>
        </p:txBody>
      </p:sp>
      <p:sp>
        <p:nvSpPr>
          <p:cNvPr id="6" name="Footer Placeholder 5"/>
          <p:cNvSpPr>
            <a:spLocks noGrp="1"/>
          </p:cNvSpPr>
          <p:nvPr>
            <p:ph type="ftr" sz="quarter" idx="16"/>
          </p:nvPr>
        </p:nvSpPr>
        <p:spPr/>
        <p:txBody>
          <a:bodyPr/>
          <a:lstStyle>
            <a:lvl1pPr>
              <a:defRPr>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156102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1"/>
            <a:ext cx="9144001" cy="6516744"/>
          </a:xfrm>
        </p:spPr>
        <p:txBody>
          <a:bodyPr/>
          <a:lstStyle/>
          <a:p>
            <a:endParaRPr lang="en-US" dirty="0"/>
          </a:p>
        </p:txBody>
      </p:sp>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a:xfrm>
            <a:off x="356347" y="351254"/>
            <a:ext cx="4215653" cy="514157"/>
          </a:xfrm>
          <a:solidFill>
            <a:schemeClr val="tx1"/>
          </a:solidFill>
        </p:spPr>
        <p:txBody>
          <a:bodyPr lIns="90000" tIns="90000" rIns="90000" bIns="90000" anchor="ctr">
            <a:spAutoFit/>
          </a:bodyPr>
          <a:lstStyle>
            <a:lvl1pPr>
              <a:defRPr>
                <a:solidFill>
                  <a:schemeClr val="bg1"/>
                </a:solidFill>
              </a:defRPr>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5" y="1080000"/>
            <a:ext cx="4213225" cy="515182"/>
          </a:xfrm>
          <a:solidFill>
            <a:schemeClr val="bg1"/>
          </a:solidFill>
        </p:spPr>
        <p:txBody>
          <a:bodyPr wrap="square" lIns="90000" tIns="90000" rIns="90000" bIns="90000">
            <a:spAutoFit/>
          </a:bodyPr>
          <a:lstStyle>
            <a:lvl1pPr marL="0">
              <a:lnSpc>
                <a:spcPts val="1400"/>
              </a:lnSpc>
              <a:defRPr sz="1200">
                <a:solidFill>
                  <a:schemeClr val="tx1"/>
                </a:solidFill>
              </a:defRPr>
            </a:lvl1pPr>
            <a:lvl2pPr marL="0" indent="0">
              <a:lnSpc>
                <a:spcPts val="1200"/>
              </a:lnSpc>
              <a:tabLst/>
              <a:defRPr sz="900">
                <a:solidFill>
                  <a:schemeClr val="tx2"/>
                </a:solidFill>
              </a:defRPr>
            </a:lvl2pPr>
            <a:lvl3pPr marL="0" indent="-252000">
              <a:lnSpc>
                <a:spcPts val="1400"/>
              </a:lnSpc>
              <a:tabLst/>
              <a:defRPr sz="900" i="0">
                <a:solidFill>
                  <a:schemeClr val="tx2"/>
                </a:solidFill>
              </a:defRPr>
            </a:lvl3pPr>
            <a:lvl4pPr marL="0" indent="0">
              <a:lnSpc>
                <a:spcPts val="1400"/>
              </a:lnSpc>
              <a:buNone/>
              <a:defRPr sz="900" i="1"/>
            </a:lvl4pPr>
            <a:lvl5pPr marL="0">
              <a:lnSpc>
                <a:spcPts val="1400"/>
              </a:lnSpc>
              <a:defRPr sz="1200"/>
            </a:lvl5pPr>
            <a:lvl6pPr marL="0">
              <a:lnSpc>
                <a:spcPts val="1400"/>
              </a:lnSpc>
              <a:defRPr sz="1200"/>
            </a:lvl6pPr>
            <a:lvl7pPr marL="0">
              <a:lnSpc>
                <a:spcPts val="1400"/>
              </a:lnSpc>
              <a:defRPr sz="1200"/>
            </a:lvl7pPr>
          </a:lstStyle>
          <a:p>
            <a:pPr lvl="0"/>
            <a:r>
              <a:rPr lang="en-US" dirty="0"/>
              <a:t>Edit Master text styles</a:t>
            </a:r>
          </a:p>
          <a:p>
            <a:pPr lvl="1"/>
            <a:r>
              <a:rPr lang="en-US" dirty="0"/>
              <a:t>Second level</a:t>
            </a:r>
          </a:p>
        </p:txBody>
      </p:sp>
      <p:sp>
        <p:nvSpPr>
          <p:cNvPr id="12" name="Text Placeholder 6"/>
          <p:cNvSpPr>
            <a:spLocks noGrp="1"/>
          </p:cNvSpPr>
          <p:nvPr>
            <p:ph type="body" sz="quarter" idx="15"/>
          </p:nvPr>
        </p:nvSpPr>
        <p:spPr>
          <a:xfrm>
            <a:off x="356346" y="1595182"/>
            <a:ext cx="4215654" cy="335646"/>
          </a:xfrm>
          <a:solidFill>
            <a:schemeClr val="bg1"/>
          </a:solidFill>
        </p:spPr>
        <p:txBody>
          <a:bodyPr lIns="90000" tIns="90000" rIns="90000" bIns="90000" anchor="ctr">
            <a:spAutoFit/>
          </a:bodyPr>
          <a:lstStyle>
            <a:lvl1pPr>
              <a:lnSpc>
                <a:spcPts val="1200"/>
              </a:lnSpc>
              <a:defRPr sz="900" i="1">
                <a:solidFill>
                  <a:schemeClr val="tx2"/>
                </a:solidFill>
                <a:latin typeface="+mn-lt"/>
              </a:defRPr>
            </a:lvl1pPr>
            <a:lvl2pPr>
              <a:lnSpc>
                <a:spcPts val="1200"/>
              </a:lnSpc>
              <a:defRPr sz="900"/>
            </a:lvl2pPr>
            <a:lvl3pPr>
              <a:lnSpc>
                <a:spcPts val="1400"/>
              </a:lnSpc>
              <a:defRPr sz="1200"/>
            </a:lvl3pPr>
            <a:lvl4pPr>
              <a:lnSpc>
                <a:spcPts val="1400"/>
              </a:lnSpc>
              <a:defRPr sz="1200"/>
            </a:lvl4pPr>
            <a:lvl5pPr>
              <a:lnSpc>
                <a:spcPts val="1400"/>
              </a:lnSpc>
              <a:defRPr sz="1200"/>
            </a:lvl5pPr>
          </a:lstStyle>
          <a:p>
            <a:pPr lvl="0"/>
            <a:r>
              <a:rPr lang="en-US" dirty="0"/>
              <a:t>Click to edit Master text styles</a:t>
            </a:r>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13"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bg1"/>
                </a:solidFill>
              </a:defRPr>
            </a:lvl1pPr>
          </a:lstStyle>
          <a:p>
            <a:fld id="{74A1597F-D253-514F-A917-5986AAA814F0}" type="datetime3">
              <a:rPr lang="en-GB" smtClean="0"/>
              <a:t>29 January, 2019</a:t>
            </a:fld>
            <a:endParaRPr lang="en-GB" dirty="0"/>
          </a:p>
        </p:txBody>
      </p:sp>
      <p:sp>
        <p:nvSpPr>
          <p:cNvPr id="15" name="Footer Placeholder 7"/>
          <p:cNvSpPr>
            <a:spLocks noGrp="1"/>
          </p:cNvSpPr>
          <p:nvPr>
            <p:ph type="ftr" sz="quarter" idx="16"/>
          </p:nvPr>
        </p:nvSpPr>
        <p:spPr>
          <a:xfrm>
            <a:off x="2022475" y="6585661"/>
            <a:ext cx="1407849" cy="135814"/>
          </a:xfrm>
        </p:spPr>
        <p:txBody>
          <a:bodyPr/>
          <a:lstStyle>
            <a:lvl1pPr>
              <a:defRPr>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6238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a:xfrm>
            <a:off x="1849822" y="2684097"/>
            <a:ext cx="5444358" cy="1489808"/>
          </a:xfrm>
          <a:noFill/>
        </p:spPr>
        <p:txBody>
          <a:bodyPr wrap="square" lIns="90000" tIns="90000" rIns="90000" bIns="90000" anchor="ctr">
            <a:spAutoFit/>
          </a:bodyPr>
          <a:lstStyle>
            <a:lvl1pPr algn="ctr">
              <a:lnSpc>
                <a:spcPts val="5100"/>
              </a:lnSpc>
              <a:defRPr sz="4800">
                <a:solidFill>
                  <a:schemeClr val="bg1"/>
                </a:solidFill>
              </a:defRPr>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9" name="TextBox 8"/>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12"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bg1"/>
                </a:solidFill>
              </a:defRPr>
            </a:lvl1pPr>
          </a:lstStyle>
          <a:p>
            <a:fld id="{FAB0882D-A766-5E4C-BE2A-E75EE9BB8456}" type="datetime3">
              <a:rPr lang="en-GB" smtClean="0"/>
              <a:t>29 January, 2019</a:t>
            </a:fld>
            <a:endParaRPr lang="en-GB" dirty="0"/>
          </a:p>
        </p:txBody>
      </p:sp>
      <p:sp>
        <p:nvSpPr>
          <p:cNvPr id="6" name="Footer Placeholder 5"/>
          <p:cNvSpPr>
            <a:spLocks noGrp="1"/>
          </p:cNvSpPr>
          <p:nvPr>
            <p:ph type="ftr" sz="quarter" idx="16"/>
          </p:nvPr>
        </p:nvSpPr>
        <p:spPr/>
        <p:txBody>
          <a:bodyPr/>
          <a:lstStyle>
            <a:lvl1pPr>
              <a:defRPr>
                <a:solidFill>
                  <a:schemeClr val="bg1"/>
                </a:solidFill>
              </a:defRPr>
            </a:lvl1pPr>
          </a:lstStyle>
          <a:p>
            <a:r>
              <a:rPr lang="en-US"/>
              <a:t>Presentation Title</a:t>
            </a:r>
            <a:endParaRPr lang="en-US" dirty="0"/>
          </a:p>
        </p:txBody>
      </p:sp>
      <p:sp>
        <p:nvSpPr>
          <p:cNvPr id="13"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Tree>
    <p:extLst>
      <p:ext uri="{BB962C8B-B14F-4D97-AF65-F5344CB8AC3E}">
        <p14:creationId xmlns:p14="http://schemas.microsoft.com/office/powerpoint/2010/main" val="28081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1"/>
            <a:ext cx="9144001" cy="6516744"/>
          </a:xfrm>
        </p:spPr>
        <p:txBody>
          <a:bodyPr/>
          <a:lstStyle/>
          <a:p>
            <a:endParaRPr lang="en-US" dirty="0"/>
          </a:p>
        </p:txBody>
      </p:sp>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a:xfrm>
            <a:off x="1849822" y="2684097"/>
            <a:ext cx="5444358" cy="1489808"/>
          </a:xfrm>
          <a:solidFill>
            <a:schemeClr val="tx1"/>
          </a:solidFill>
        </p:spPr>
        <p:txBody>
          <a:bodyPr wrap="square" lIns="90000" tIns="90000" rIns="90000" bIns="90000" anchor="ctr">
            <a:spAutoFit/>
          </a:bodyPr>
          <a:lstStyle>
            <a:lvl1pPr algn="ctr">
              <a:lnSpc>
                <a:spcPts val="5100"/>
              </a:lnSpc>
              <a:defRPr sz="4800">
                <a:solidFill>
                  <a:schemeClr val="bg1"/>
                </a:solidFill>
              </a:defRPr>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11" name="Text Placeholder 6"/>
          <p:cNvSpPr>
            <a:spLocks noGrp="1"/>
          </p:cNvSpPr>
          <p:nvPr>
            <p:ph type="body" sz="quarter" idx="15"/>
          </p:nvPr>
        </p:nvSpPr>
        <p:spPr>
          <a:xfrm>
            <a:off x="356346" y="6272712"/>
            <a:ext cx="3972585" cy="244033"/>
          </a:xfrm>
        </p:spPr>
        <p:txBody>
          <a:bodyPr/>
          <a:lstStyle>
            <a:lvl1pPr>
              <a:lnSpc>
                <a:spcPts val="1200"/>
              </a:lnSpc>
              <a:defRPr sz="900" i="1">
                <a:solidFill>
                  <a:schemeClr val="bg1"/>
                </a:solidFill>
                <a:latin typeface="+mn-lt"/>
              </a:defRPr>
            </a:lvl1pPr>
            <a:lvl2pPr>
              <a:lnSpc>
                <a:spcPts val="1200"/>
              </a:lnSpc>
              <a:defRPr sz="900"/>
            </a:lvl2pPr>
            <a:lvl3pPr>
              <a:lnSpc>
                <a:spcPts val="1400"/>
              </a:lnSpc>
              <a:defRPr sz="1200"/>
            </a:lvl3pPr>
            <a:lvl4pPr>
              <a:lnSpc>
                <a:spcPts val="1400"/>
              </a:lnSpc>
              <a:defRPr sz="1200"/>
            </a:lvl4pPr>
            <a:lvl5pPr>
              <a:lnSpc>
                <a:spcPts val="1400"/>
              </a:lnSpc>
              <a:defRPr sz="1200"/>
            </a:lvl5pPr>
          </a:lstStyle>
          <a:p>
            <a:pPr lvl="0"/>
            <a:r>
              <a:rPr lang="en-US" dirty="0"/>
              <a:t>Click to edit Master text styles</a:t>
            </a:r>
          </a:p>
        </p:txBody>
      </p:sp>
      <p:sp>
        <p:nvSpPr>
          <p:cNvPr id="9" name="TextBox 8"/>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12"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bg1"/>
                </a:solidFill>
              </a:defRPr>
            </a:lvl1pPr>
          </a:lstStyle>
          <a:p>
            <a:fld id="{FAB0882D-A766-5E4C-BE2A-E75EE9BB8456}" type="datetime3">
              <a:rPr lang="en-GB" smtClean="0"/>
              <a:t>29 January, 2019</a:t>
            </a:fld>
            <a:endParaRPr lang="en-GB" dirty="0"/>
          </a:p>
        </p:txBody>
      </p:sp>
      <p:sp>
        <p:nvSpPr>
          <p:cNvPr id="6" name="Footer Placeholder 5"/>
          <p:cNvSpPr>
            <a:spLocks noGrp="1"/>
          </p:cNvSpPr>
          <p:nvPr>
            <p:ph type="ftr" sz="quarter" idx="16"/>
          </p:nvPr>
        </p:nvSpPr>
        <p:spPr/>
        <p:txBody>
          <a:bodyPr/>
          <a:lstStyle>
            <a:lvl1pPr>
              <a:defRPr>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95254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5299075" y="1664697"/>
            <a:ext cx="2114550" cy="1180103"/>
          </a:xfrm>
        </p:spPr>
        <p:txBody>
          <a:bodyPr/>
          <a:lstStyle>
            <a:lvl1pPr>
              <a:lnSpc>
                <a:spcPts val="1300"/>
              </a:lnSpc>
              <a:defRPr sz="1200">
                <a:solidFill>
                  <a:schemeClr val="tx1"/>
                </a:solidFill>
              </a:defRPr>
            </a:lvl1pPr>
            <a:lvl2pPr>
              <a:lnSpc>
                <a:spcPts val="1300"/>
              </a:lnSpc>
              <a:defRPr sz="1200"/>
            </a:lvl2pPr>
            <a:lvl3pPr marL="252000" indent="-252000">
              <a:lnSpc>
                <a:spcPts val="1300"/>
              </a:lnSpc>
              <a:tabLst/>
              <a:defRPr sz="1200"/>
            </a:lvl3pPr>
            <a:lvl4pPr marL="252000">
              <a:lnSpc>
                <a:spcPts val="1300"/>
              </a:lnSpc>
              <a:defRPr sz="1200"/>
            </a:lvl4pPr>
            <a:lvl5pPr marL="504000">
              <a:lnSpc>
                <a:spcPts val="1300"/>
              </a:lnSpc>
              <a:defRPr sz="1200"/>
            </a:lvl5pPr>
            <a:lvl6pPr marL="756000" indent="-252000">
              <a:lnSpc>
                <a:spcPts val="1300"/>
              </a:lnSpc>
              <a:spcBef>
                <a:spcPts val="0"/>
              </a:spcBef>
              <a:tabLst/>
              <a:defRPr lang="en-US" sz="1200" kern="1200" dirty="0" smtClean="0">
                <a:solidFill>
                  <a:schemeClr val="tx2"/>
                </a:solidFill>
                <a:latin typeface="+mn-lt"/>
                <a:ea typeface="+mn-ea"/>
                <a:cs typeface="+mn-cs"/>
              </a:defRPr>
            </a:lvl6pPr>
            <a:lvl7pPr marL="252000" indent="-252000">
              <a:lnSpc>
                <a:spcPts val="1300"/>
              </a:lnSpc>
              <a:spcBef>
                <a:spcPts val="0"/>
              </a:spcBef>
              <a:tabLst/>
              <a:defRPr sz="1200"/>
            </a:lvl7pPr>
            <a:lvl8pPr marL="756000" indent="-252000">
              <a:spcBef>
                <a:spcPts val="0"/>
              </a:spcBef>
              <a:defRPr sz="1400"/>
            </a:lvl8pPr>
            <a:lvl9pPr marL="1008000" indent="-252000">
              <a:defRPr sz="1400"/>
            </a:lvl9pPr>
          </a:lstStyle>
          <a:p>
            <a:pPr lvl="0"/>
            <a:r>
              <a:rPr lang="en-US" dirty="0"/>
              <a:t>Edit Master text styles</a:t>
            </a:r>
          </a:p>
          <a:p>
            <a:pPr lvl="1"/>
            <a:r>
              <a:rPr lang="en-US" dirty="0"/>
              <a:t>Second level</a:t>
            </a:r>
          </a:p>
        </p:txBody>
      </p:sp>
      <p:sp>
        <p:nvSpPr>
          <p:cNvPr id="10"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2" name="Picture Placeholder 10"/>
          <p:cNvSpPr>
            <a:spLocks noGrp="1"/>
          </p:cNvSpPr>
          <p:nvPr>
            <p:ph type="pic" sz="quarter" idx="14"/>
          </p:nvPr>
        </p:nvSpPr>
        <p:spPr>
          <a:xfrm>
            <a:off x="358775" y="1080000"/>
            <a:ext cx="3916223" cy="5192435"/>
          </a:xfrm>
        </p:spPr>
        <p:txBody>
          <a:bodyPr/>
          <a:lstStyle/>
          <a:p>
            <a:endParaRPr lang="en-US"/>
          </a:p>
        </p:txBody>
      </p:sp>
      <p:sp>
        <p:nvSpPr>
          <p:cNvPr id="11" name="Text Placeholder 6"/>
          <p:cNvSpPr>
            <a:spLocks noGrp="1"/>
          </p:cNvSpPr>
          <p:nvPr>
            <p:ph type="body" sz="quarter" idx="15"/>
          </p:nvPr>
        </p:nvSpPr>
        <p:spPr>
          <a:xfrm>
            <a:off x="356347" y="6272712"/>
            <a:ext cx="3918652" cy="244033"/>
          </a:xfrm>
        </p:spPr>
        <p:txBody>
          <a:bodyPr/>
          <a:lstStyle>
            <a:lvl1pPr>
              <a:lnSpc>
                <a:spcPts val="1200"/>
              </a:lnSpc>
              <a:defRPr sz="900" i="1">
                <a:solidFill>
                  <a:schemeClr val="tx2"/>
                </a:solidFill>
                <a:latin typeface="+mn-lt"/>
              </a:defRPr>
            </a:lvl1pPr>
            <a:lvl2pPr>
              <a:lnSpc>
                <a:spcPts val="1200"/>
              </a:lnSpc>
              <a:defRPr sz="900"/>
            </a:lvl2pPr>
            <a:lvl3pPr>
              <a:lnSpc>
                <a:spcPts val="1400"/>
              </a:lnSpc>
              <a:defRPr sz="1200"/>
            </a:lvl3pPr>
            <a:lvl4pPr>
              <a:lnSpc>
                <a:spcPts val="1400"/>
              </a:lnSpc>
              <a:defRPr sz="1200"/>
            </a:lvl4pPr>
            <a:lvl5pPr>
              <a:lnSpc>
                <a:spcPts val="1400"/>
              </a:lnSpc>
              <a:defRPr sz="1200"/>
            </a:lvl5pPr>
          </a:lstStyle>
          <a:p>
            <a:pPr lvl="0"/>
            <a:r>
              <a:rPr lang="en-US" dirty="0"/>
              <a:t>Click to edit Master text styles</a:t>
            </a:r>
          </a:p>
        </p:txBody>
      </p:sp>
      <p:sp>
        <p:nvSpPr>
          <p:cNvPr id="16" name="Picture Placeholder 14"/>
          <p:cNvSpPr>
            <a:spLocks noGrp="1"/>
          </p:cNvSpPr>
          <p:nvPr>
            <p:ph type="pic" sz="quarter" idx="16"/>
          </p:nvPr>
        </p:nvSpPr>
        <p:spPr>
          <a:xfrm>
            <a:off x="5299075" y="2844800"/>
            <a:ext cx="2114550" cy="2667000"/>
          </a:xfrm>
        </p:spPr>
        <p:txBody>
          <a:bodyPr/>
          <a:lstStyle/>
          <a:p>
            <a:endParaRPr lang="en-US"/>
          </a:p>
        </p:txBody>
      </p:sp>
      <p:sp>
        <p:nvSpPr>
          <p:cNvPr id="17" name="Text Placeholder 6"/>
          <p:cNvSpPr>
            <a:spLocks noGrp="1"/>
          </p:cNvSpPr>
          <p:nvPr>
            <p:ph type="body" sz="quarter" idx="17"/>
          </p:nvPr>
        </p:nvSpPr>
        <p:spPr>
          <a:xfrm>
            <a:off x="5299075" y="5518459"/>
            <a:ext cx="2114550" cy="237927"/>
          </a:xfrm>
        </p:spPr>
        <p:txBody>
          <a:bodyPr/>
          <a:lstStyle>
            <a:lvl1pPr>
              <a:lnSpc>
                <a:spcPts val="1200"/>
              </a:lnSpc>
              <a:defRPr sz="900" i="1">
                <a:solidFill>
                  <a:schemeClr val="tx2"/>
                </a:solidFill>
                <a:latin typeface="+mn-lt"/>
              </a:defRPr>
            </a:lvl1pPr>
            <a:lvl2pPr>
              <a:lnSpc>
                <a:spcPts val="1200"/>
              </a:lnSpc>
              <a:defRPr sz="900"/>
            </a:lvl2pPr>
            <a:lvl3pPr>
              <a:lnSpc>
                <a:spcPts val="1400"/>
              </a:lnSpc>
              <a:defRPr sz="1200"/>
            </a:lvl3pPr>
            <a:lvl4pPr>
              <a:lnSpc>
                <a:spcPts val="1400"/>
              </a:lnSpc>
              <a:defRPr sz="1200"/>
            </a:lvl4pPr>
            <a:lvl5pPr>
              <a:lnSpc>
                <a:spcPts val="1400"/>
              </a:lnSpc>
              <a:defRPr sz="1200"/>
            </a:lvl5pPr>
          </a:lstStyle>
          <a:p>
            <a:pPr lvl="0"/>
            <a:r>
              <a:rPr lang="en-US" dirty="0"/>
              <a:t>Click to edit Master text styles</a:t>
            </a:r>
          </a:p>
        </p:txBody>
      </p:sp>
      <p:sp>
        <p:nvSpPr>
          <p:cNvPr id="13" name="TextBox 12"/>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4"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3EAAF5A6-5C07-6247-85D8-621FE700A329}" type="datetime3">
              <a:rPr lang="en-GB" smtClean="0"/>
              <a:t>29 January, 2019</a:t>
            </a:fld>
            <a:endParaRPr lang="en-GB" dirty="0"/>
          </a:p>
        </p:txBody>
      </p:sp>
      <p:sp>
        <p:nvSpPr>
          <p:cNvPr id="6" name="Footer Placeholder 5"/>
          <p:cNvSpPr>
            <a:spLocks noGrp="1"/>
          </p:cNvSpPr>
          <p:nvPr>
            <p:ph type="ftr" sz="quarter" idx="18"/>
          </p:nvPr>
        </p:nvSpPr>
        <p:spPr/>
        <p:txBody>
          <a:bodyPr/>
          <a:lstStyle/>
          <a:p>
            <a:r>
              <a:rPr lang="en-US"/>
              <a:t>Presentation Title</a:t>
            </a:r>
            <a:endParaRPr lang="en-US" dirty="0"/>
          </a:p>
        </p:txBody>
      </p:sp>
    </p:spTree>
    <p:extLst>
      <p:ext uri="{BB962C8B-B14F-4D97-AF65-F5344CB8AC3E}">
        <p14:creationId xmlns:p14="http://schemas.microsoft.com/office/powerpoint/2010/main" val="108756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4" y="1080000"/>
            <a:ext cx="4213225" cy="5192712"/>
          </a:xfrm>
        </p:spPr>
        <p:txBody>
          <a:bodyPr/>
          <a:lstStyle>
            <a:lvl3pPr marL="252000" indent="-252000">
              <a:tabLst/>
              <a:defRPr/>
            </a:lvl3pPr>
            <a:lvl4pPr marL="252000">
              <a:defRPr/>
            </a:lvl4pPr>
            <a:lvl5pPr marL="504000">
              <a:defRPr/>
            </a:lvl5pPr>
            <a:lvl6pPr marL="756000" indent="-252000">
              <a:spcBef>
                <a:spcPts val="0"/>
              </a:spcBef>
              <a:tabLst/>
              <a:defRPr lang="en-US" sz="1400" kern="1200" dirty="0" smtClean="0">
                <a:solidFill>
                  <a:schemeClr val="tx2"/>
                </a:solidFill>
                <a:latin typeface="+mn-lt"/>
                <a:ea typeface="+mn-ea"/>
                <a:cs typeface="+mn-cs"/>
              </a:defRPr>
            </a:lvl6pPr>
            <a:lvl7pPr marL="252000" indent="-252000">
              <a:spcBef>
                <a:spcPts val="0"/>
              </a:spcBef>
              <a:tabLst/>
              <a:defRPr sz="1400"/>
            </a:lvl7pPr>
            <a:lvl8pPr marL="756000" indent="-252000">
              <a:spcBef>
                <a:spcPts val="0"/>
              </a:spcBef>
              <a:defRPr sz="1400"/>
            </a:lvl8pPr>
            <a:lvl9pPr marL="1008000" indent="-252000">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a:p>
            <a:pPr lvl="0"/>
            <a:endParaRPr lang="en-US" dirty="0"/>
          </a:p>
        </p:txBody>
      </p:sp>
      <p:sp>
        <p:nvSpPr>
          <p:cNvPr id="10"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3" name="Chart Placeholder 10"/>
          <p:cNvSpPr>
            <a:spLocks noGrp="1"/>
          </p:cNvSpPr>
          <p:nvPr>
            <p:ph type="chart" sz="quarter" idx="15"/>
          </p:nvPr>
        </p:nvSpPr>
        <p:spPr>
          <a:xfrm>
            <a:off x="4869002" y="1080000"/>
            <a:ext cx="3919398" cy="5192213"/>
          </a:xfrm>
        </p:spPr>
        <p:txBody>
          <a:bodyPr/>
          <a:lstStyle/>
          <a:p>
            <a:endParaRPr lang="en-US"/>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2"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D21E43AB-414E-4641-95B2-786901FA0CD5}" type="datetime3">
              <a:rPr lang="en-GB" smtClean="0"/>
              <a:t>29 January, 2019</a:t>
            </a:fld>
            <a:endParaRPr lang="en-GB" dirty="0"/>
          </a:p>
        </p:txBody>
      </p:sp>
      <p:sp>
        <p:nvSpPr>
          <p:cNvPr id="6" name="Footer Placeholder 5"/>
          <p:cNvSpPr>
            <a:spLocks noGrp="1"/>
          </p:cNvSpPr>
          <p:nvPr>
            <p:ph type="ftr" sz="quarter" idx="16"/>
          </p:nvPr>
        </p:nvSpPr>
        <p:spPr/>
        <p:txBody>
          <a:bodyPr/>
          <a:lstStyle/>
          <a:p>
            <a:r>
              <a:rPr lang="en-US"/>
              <a:t>Presentation Title</a:t>
            </a:r>
            <a:endParaRPr lang="en-US" dirty="0"/>
          </a:p>
        </p:txBody>
      </p:sp>
    </p:spTree>
    <p:extLst>
      <p:ext uri="{BB962C8B-B14F-4D97-AF65-F5344CB8AC3E}">
        <p14:creationId xmlns:p14="http://schemas.microsoft.com/office/powerpoint/2010/main" val="46479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4" y="1080000"/>
            <a:ext cx="8426451" cy="765457"/>
          </a:xfrm>
        </p:spPr>
        <p:txBody>
          <a:bodyPr/>
          <a:lstStyle>
            <a:lvl3pPr marL="252000" indent="-252000">
              <a:tabLst/>
              <a:defRPr/>
            </a:lvl3pPr>
            <a:lvl4pPr marL="252000">
              <a:defRPr/>
            </a:lvl4pPr>
            <a:lvl5pPr marL="504000">
              <a:defRPr/>
            </a:lvl5pPr>
            <a:lvl6pPr marL="756000" indent="-252000">
              <a:spcBef>
                <a:spcPts val="0"/>
              </a:spcBef>
              <a:tabLst/>
              <a:defRPr lang="en-US" sz="1400" kern="1200" dirty="0" smtClean="0">
                <a:solidFill>
                  <a:schemeClr val="tx2"/>
                </a:solidFill>
                <a:latin typeface="+mn-lt"/>
                <a:ea typeface="+mn-ea"/>
                <a:cs typeface="+mn-cs"/>
              </a:defRPr>
            </a:lvl6pPr>
            <a:lvl7pPr marL="252000" indent="-252000">
              <a:spcBef>
                <a:spcPts val="0"/>
              </a:spcBef>
              <a:tabLst/>
              <a:defRPr sz="1400"/>
            </a:lvl7pPr>
            <a:lvl8pPr marL="756000" indent="-252000">
              <a:spcBef>
                <a:spcPts val="0"/>
              </a:spcBef>
              <a:defRPr sz="1400"/>
            </a:lvl8pPr>
            <a:lvl9pPr marL="1008000" indent="-252000">
              <a:defRPr sz="1400"/>
            </a:lvl9pPr>
          </a:lstStyle>
          <a:p>
            <a:pPr lvl="0"/>
            <a:r>
              <a:rPr lang="en-US" dirty="0"/>
              <a:t>Edit Master text styles</a:t>
            </a:r>
          </a:p>
          <a:p>
            <a:pPr lvl="1"/>
            <a:r>
              <a:rPr lang="en-US" dirty="0"/>
              <a:t>Second level</a:t>
            </a:r>
          </a:p>
          <a:p>
            <a:pPr lvl="2"/>
            <a:r>
              <a:rPr lang="en-US" dirty="0"/>
              <a:t>Third level</a:t>
            </a:r>
          </a:p>
        </p:txBody>
      </p:sp>
      <p:sp>
        <p:nvSpPr>
          <p:cNvPr id="10"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3" name="Chart Placeholder 10"/>
          <p:cNvSpPr>
            <a:spLocks noGrp="1"/>
          </p:cNvSpPr>
          <p:nvPr>
            <p:ph type="chart" sz="quarter" idx="15"/>
          </p:nvPr>
        </p:nvSpPr>
        <p:spPr>
          <a:xfrm>
            <a:off x="356347" y="1845733"/>
            <a:ext cx="8432053" cy="4426480"/>
          </a:xfrm>
        </p:spPr>
        <p:txBody>
          <a:bodyPr/>
          <a:lstStyle/>
          <a:p>
            <a:endParaRPr lang="en-US"/>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7" name="Date Placeholder 6"/>
          <p:cNvSpPr>
            <a:spLocks noGrp="1"/>
          </p:cNvSpPr>
          <p:nvPr>
            <p:ph type="dt" sz="half" idx="16"/>
          </p:nvPr>
        </p:nvSpPr>
        <p:spPr/>
        <p:txBody>
          <a:bodyPr/>
          <a:lstStyle/>
          <a:p>
            <a:fld id="{2954F05C-5136-3F4E-ACCA-191BA711FE87}" type="datetime3">
              <a:rPr lang="en-GB" smtClean="0"/>
              <a:t>29 January, 2019</a:t>
            </a:fld>
            <a:endParaRPr lang="en-GB" dirty="0"/>
          </a:p>
        </p:txBody>
      </p:sp>
      <p:sp>
        <p:nvSpPr>
          <p:cNvPr id="15" name="Footer Placeholder 14"/>
          <p:cNvSpPr>
            <a:spLocks noGrp="1"/>
          </p:cNvSpPr>
          <p:nvPr>
            <p:ph type="ftr" sz="quarter" idx="17"/>
          </p:nvPr>
        </p:nvSpPr>
        <p:spPr/>
        <p:txBody>
          <a:bodyPr/>
          <a:lstStyle/>
          <a:p>
            <a:r>
              <a:rPr lang="en-US"/>
              <a:t>Presentation Title</a:t>
            </a:r>
            <a:endParaRPr lang="en-US" dirty="0"/>
          </a:p>
        </p:txBody>
      </p:sp>
      <p:sp>
        <p:nvSpPr>
          <p:cNvPr id="16" name="Slide Number Placeholder 15"/>
          <p:cNvSpPr>
            <a:spLocks noGrp="1"/>
          </p:cNvSpPr>
          <p:nvPr>
            <p:ph type="sldNum" sz="quarter" idx="18"/>
          </p:nvPr>
        </p:nvSpPr>
        <p:spPr/>
        <p:txBody>
          <a:bodyPr/>
          <a:lstStyle/>
          <a:p>
            <a:fld id="{FF0D519D-25F3-48F0-B892-F2EF05742BB3}" type="slidenum">
              <a:rPr lang="en-GB" smtClean="0"/>
              <a:pPr/>
              <a:t>‹#›</a:t>
            </a:fld>
            <a:endParaRPr lang="en-GB" dirty="0"/>
          </a:p>
        </p:txBody>
      </p:sp>
    </p:spTree>
    <p:extLst>
      <p:ext uri="{BB962C8B-B14F-4D97-AF65-F5344CB8AC3E}">
        <p14:creationId xmlns:p14="http://schemas.microsoft.com/office/powerpoint/2010/main" val="48925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6347" y="1384301"/>
            <a:ext cx="8428878" cy="4800600"/>
          </a:xfrm>
        </p:spPr>
        <p:txBody>
          <a:bodyPr numCol="2" spcCol="360000"/>
          <a:lstStyle>
            <a:lvl1pPr marL="0" indent="0" algn="l" defTabSz="914400" rtl="0" eaLnBrk="1" latinLnBrk="0" hangingPunct="1">
              <a:lnSpc>
                <a:spcPts val="1750"/>
              </a:lnSpc>
              <a:spcBef>
                <a:spcPts val="1750"/>
              </a:spcBef>
              <a:buFont typeface="Arial" panose="020B0604020202020204" pitchFamily="34" charset="0"/>
              <a:buNone/>
              <a:tabLst>
                <a:tab pos="3600000" algn="r"/>
              </a:tabLst>
              <a:defRPr lang="en-US" sz="1400" kern="1200" dirty="0" smtClean="0">
                <a:solidFill>
                  <a:schemeClr val="tx1"/>
                </a:solidFill>
                <a:latin typeface="+mj-lt"/>
                <a:ea typeface="+mn-ea"/>
                <a:cs typeface="Metric-Light"/>
              </a:defRPr>
            </a:lvl1pPr>
            <a:lvl2pPr>
              <a:lnSpc>
                <a:spcPts val="1750"/>
              </a:lnSpc>
              <a:tabLst>
                <a:tab pos="3600000" algn="r"/>
              </a:tabLst>
              <a:defRPr lang="en-US" sz="1400" b="0" kern="1200" dirty="0" smtClean="0">
                <a:solidFill>
                  <a:schemeClr val="tx2"/>
                </a:solidFill>
                <a:latin typeface="+mn-lt"/>
                <a:ea typeface="+mn-ea"/>
                <a:cs typeface="Metric-Semibold"/>
              </a:defRPr>
            </a:lvl2pPr>
            <a:lvl3pPr marL="252000" indent="-252000">
              <a:lnSpc>
                <a:spcPts val="1750"/>
              </a:lnSpc>
              <a:tabLst/>
              <a:defRPr lang="en-US" sz="1400" b="0" kern="1200" dirty="0" smtClean="0">
                <a:solidFill>
                  <a:schemeClr val="tx2"/>
                </a:solidFill>
                <a:latin typeface="+mn-lt"/>
                <a:ea typeface="+mn-ea"/>
                <a:cs typeface="Metric-Semibold"/>
              </a:defRPr>
            </a:lvl3pPr>
            <a:lvl4pPr marL="0" indent="0">
              <a:lnSpc>
                <a:spcPts val="1750"/>
              </a:lnSpc>
              <a:buNone/>
              <a:defRPr lang="en-US" sz="1400" b="0" kern="1200" dirty="0" smtClean="0">
                <a:solidFill>
                  <a:schemeClr val="tx2"/>
                </a:solidFill>
                <a:latin typeface="+mn-lt"/>
                <a:ea typeface="+mn-ea"/>
                <a:cs typeface="Metric-Semibold"/>
              </a:defRPr>
            </a:lvl4pPr>
            <a:lvl5pPr marL="253175" indent="0">
              <a:lnSpc>
                <a:spcPts val="1750"/>
              </a:lnSpc>
              <a:buNone/>
              <a:defRPr lang="en-US" sz="1400" b="0" kern="1200" dirty="0" smtClean="0">
                <a:solidFill>
                  <a:schemeClr val="tx2"/>
                </a:solidFill>
                <a:latin typeface="+mn-lt"/>
                <a:ea typeface="+mn-ea"/>
                <a:cs typeface="Metric-Semibold"/>
              </a:defRPr>
            </a:lvl5pPr>
            <a:lvl6pPr marL="504000" indent="0">
              <a:lnSpc>
                <a:spcPts val="1750"/>
              </a:lnSpc>
              <a:spcBef>
                <a:spcPts val="0"/>
              </a:spcBef>
              <a:buNone/>
              <a:tabLst/>
              <a:defRPr lang="en-US" sz="1400" b="0" kern="1200" dirty="0" smtClean="0">
                <a:solidFill>
                  <a:schemeClr val="tx2"/>
                </a:solidFill>
                <a:latin typeface="+mn-lt"/>
                <a:ea typeface="+mn-ea"/>
                <a:cs typeface="Metric-Semibold"/>
              </a:defRPr>
            </a:lvl6pPr>
            <a:lvl7pPr marL="0" indent="0">
              <a:lnSpc>
                <a:spcPts val="1750"/>
              </a:lnSpc>
              <a:spcBef>
                <a:spcPts val="0"/>
              </a:spcBef>
              <a:buNone/>
              <a:tabLst/>
              <a:defRPr lang="en-GB" sz="1400" b="0" kern="1200" dirty="0" smtClean="0">
                <a:solidFill>
                  <a:schemeClr val="tx2"/>
                </a:solidFill>
                <a:latin typeface="+mn-lt"/>
                <a:ea typeface="+mn-ea"/>
                <a:cs typeface="Metric-Semibold"/>
              </a:defRPr>
            </a:lvl7pPr>
            <a:lvl8pPr marL="756000" indent="-252000">
              <a:spcBef>
                <a:spcPts val="0"/>
              </a:spcBef>
              <a:defRPr sz="1400"/>
            </a:lvl8pPr>
            <a:lvl9pPr marL="1008000" indent="-252000">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a:p>
            <a:pPr lvl="0"/>
            <a:endParaRPr lang="en-US" dirty="0"/>
          </a:p>
        </p:txBody>
      </p:sp>
      <p:sp>
        <p:nvSpPr>
          <p:cNvPr id="10"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4" name="object 3"/>
          <p:cNvSpPr/>
          <p:nvPr userDrawn="1"/>
        </p:nvSpPr>
        <p:spPr>
          <a:xfrm>
            <a:off x="356347" y="1310021"/>
            <a:ext cx="3593353" cy="238664"/>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5" name="object 3"/>
          <p:cNvSpPr/>
          <p:nvPr userDrawn="1"/>
        </p:nvSpPr>
        <p:spPr>
          <a:xfrm>
            <a:off x="4763247" y="1310021"/>
            <a:ext cx="3593353" cy="238664"/>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2"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EA536AED-2569-624A-9398-B722E6970B4E}"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34517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lumMod val="85000"/>
          </a:schemeClr>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1"/>
            <a:ext cx="9144001" cy="6858000"/>
          </a:xfrm>
        </p:spPr>
        <p:txBody>
          <a:bodyPr/>
          <a:lstStyle/>
          <a:p>
            <a:endParaRPr lang="en-US" dirty="0"/>
          </a:p>
        </p:txBody>
      </p:sp>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a:xfrm>
            <a:off x="356347" y="216000"/>
            <a:ext cx="8431306" cy="6056436"/>
          </a:xfrm>
        </p:spPr>
        <p:txBody>
          <a:bodyPr anchor="b"/>
          <a:lstStyle>
            <a:lvl1pPr>
              <a:lnSpc>
                <a:spcPts val="4200"/>
              </a:lnSpc>
              <a:defRPr sz="3900">
                <a:solidFill>
                  <a:schemeClr val="bg1"/>
                </a:solidFill>
              </a:defRPr>
            </a:lvl1pPr>
          </a:lstStyle>
          <a:p>
            <a:r>
              <a:rPr lang="en-US" dirty="0"/>
              <a:t>Click to edit Master title style</a:t>
            </a:r>
            <a:endParaRPr lang="en-GB" dirty="0"/>
          </a:p>
        </p:txBody>
      </p:sp>
      <p:sp>
        <p:nvSpPr>
          <p:cNvPr id="8"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ln>
                <a:solidFill>
                  <a:schemeClr val="bg1"/>
                </a:solidFill>
              </a:ln>
            </a:endParaRPr>
          </a:p>
        </p:txBody>
      </p:sp>
      <p:sp>
        <p:nvSpPr>
          <p:cNvPr id="11" name="TextBox 10"/>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9" name="Date Placeholder 8"/>
          <p:cNvSpPr>
            <a:spLocks noGrp="1"/>
          </p:cNvSpPr>
          <p:nvPr>
            <p:ph type="dt" sz="half" idx="15"/>
          </p:nvPr>
        </p:nvSpPr>
        <p:spPr/>
        <p:txBody>
          <a:bodyPr/>
          <a:lstStyle>
            <a:lvl1pPr>
              <a:defRPr>
                <a:solidFill>
                  <a:schemeClr val="bg1"/>
                </a:solidFill>
              </a:defRPr>
            </a:lvl1pPr>
          </a:lstStyle>
          <a:p>
            <a:fld id="{7FBDC942-EDBF-B84F-922E-715DCFF38F07}" type="datetime3">
              <a:rPr lang="en-GB" smtClean="0"/>
              <a:t>29 January, 2019</a:t>
            </a:fld>
            <a:endParaRPr lang="en-GB" dirty="0"/>
          </a:p>
        </p:txBody>
      </p:sp>
      <p:sp>
        <p:nvSpPr>
          <p:cNvPr id="14" name="Footer Placeholder 13"/>
          <p:cNvSpPr>
            <a:spLocks noGrp="1"/>
          </p:cNvSpPr>
          <p:nvPr>
            <p:ph type="ftr" sz="quarter" idx="16"/>
          </p:nvPr>
        </p:nvSpPr>
        <p:spPr/>
        <p:txBody>
          <a:bodyPr/>
          <a:lstStyle>
            <a:lvl1pPr>
              <a:defRPr>
                <a:solidFill>
                  <a:schemeClr val="bg1"/>
                </a:solidFill>
              </a:defRPr>
            </a:lvl1pPr>
          </a:lstStyle>
          <a:p>
            <a:r>
              <a:rPr lang="en-US"/>
              <a:t>Presentation Title</a:t>
            </a:r>
            <a:endParaRPr lang="en-US" dirty="0"/>
          </a:p>
        </p:txBody>
      </p:sp>
      <p:sp>
        <p:nvSpPr>
          <p:cNvPr id="16" name="Slide Number Placeholder 15"/>
          <p:cNvSpPr>
            <a:spLocks noGrp="1"/>
          </p:cNvSpPr>
          <p:nvPr>
            <p:ph type="sldNum" sz="quarter" idx="17"/>
          </p:nvPr>
        </p:nvSpPr>
        <p:spPr/>
        <p:txBody>
          <a:bodyPr/>
          <a:lstStyle>
            <a:lvl1pPr>
              <a:defRPr>
                <a:solidFill>
                  <a:schemeClr val="bg1"/>
                </a:solidFill>
              </a:defRPr>
            </a:lvl1pPr>
          </a:lstStyle>
          <a:p>
            <a:fld id="{FF0D519D-25F3-48F0-B892-F2EF05742BB3}" type="slidenum">
              <a:rPr lang="en-GB" smtClean="0"/>
              <a:pPr/>
              <a:t>‹#›</a:t>
            </a:fld>
            <a:endParaRPr lang="en-GB" dirty="0"/>
          </a:p>
        </p:txBody>
      </p:sp>
    </p:spTree>
    <p:extLst>
      <p:ext uri="{BB962C8B-B14F-4D97-AF65-F5344CB8AC3E}">
        <p14:creationId xmlns:p14="http://schemas.microsoft.com/office/powerpoint/2010/main" val="1361525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4B4FB3C-2C9B-4D22-BD6D-AF36132D6512}"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14948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2" name="object 2"/>
          <p:cNvSpPr/>
          <p:nvPr userDrawn="1"/>
        </p:nvSpPr>
        <p:spPr>
          <a:xfrm>
            <a:off x="2" y="-28815"/>
            <a:ext cx="9148238" cy="6915630"/>
          </a:xfrm>
          <a:prstGeom prst="rect">
            <a:avLst/>
          </a:prstGeom>
          <a:blipFill>
            <a:blip r:embed="rId2" cstate="print"/>
            <a:stretch>
              <a:fillRect/>
            </a:stretch>
          </a:blipFill>
        </p:spPr>
        <p:txBody>
          <a:bodyPr wrap="square" lIns="0" tIns="0" rIns="0" bIns="0" rtlCol="0"/>
          <a:lstStyle/>
          <a:p>
            <a:endParaRPr sz="1815"/>
          </a:p>
        </p:txBody>
      </p:sp>
      <p:grpSp>
        <p:nvGrpSpPr>
          <p:cNvPr id="7" name="Group 6">
            <a:extLst>
              <a:ext uri="{FF2B5EF4-FFF2-40B4-BE49-F238E27FC236}">
                <a16:creationId xmlns:a16="http://schemas.microsoft.com/office/drawing/2014/main" id="{662A9C02-07D9-471C-ACDB-9C329EB447B2}"/>
              </a:ext>
            </a:extLst>
          </p:cNvPr>
          <p:cNvGrpSpPr/>
          <p:nvPr userDrawn="1"/>
        </p:nvGrpSpPr>
        <p:grpSpPr>
          <a:xfrm>
            <a:off x="334764" y="221264"/>
            <a:ext cx="3237718" cy="1016847"/>
            <a:chOff x="783720" y="1506600"/>
            <a:chExt cx="8580960" cy="2694960"/>
          </a:xfrm>
          <a:solidFill>
            <a:schemeClr val="bg1"/>
          </a:solidFill>
        </p:grpSpPr>
        <p:sp>
          <p:nvSpPr>
            <p:cNvPr id="8" name="CustomShape 1">
              <a:extLst>
                <a:ext uri="{FF2B5EF4-FFF2-40B4-BE49-F238E27FC236}">
                  <a16:creationId xmlns:a16="http://schemas.microsoft.com/office/drawing/2014/main" id="{D4B5A501-6D7D-42FA-809D-C1FFDD40E603}"/>
                </a:ext>
              </a:extLst>
            </p:cNvPr>
            <p:cNvSpPr/>
            <p:nvPr/>
          </p:nvSpPr>
          <p:spPr>
            <a:xfrm>
              <a:off x="783720" y="1506600"/>
              <a:ext cx="2684520" cy="2683800"/>
            </a:xfrm>
            <a:custGeom>
              <a:avLst/>
              <a:gdLst/>
              <a:ahLst/>
              <a:cxnLst/>
              <a:rect l="l" t="t" r="r" b="b"/>
              <a:pathLst>
                <a:path w="7458" h="7456">
                  <a:moveTo>
                    <a:pt x="7457" y="3735"/>
                  </a:moveTo>
                  <a:lnTo>
                    <a:pt x="7457" y="3735"/>
                  </a:lnTo>
                  <a:cubicBezTo>
                    <a:pt x="7457" y="5800"/>
                    <a:pt x="5801" y="7455"/>
                    <a:pt x="3736" y="7455"/>
                  </a:cubicBezTo>
                  <a:cubicBezTo>
                    <a:pt x="1671" y="7455"/>
                    <a:pt x="0" y="5800"/>
                    <a:pt x="0" y="3735"/>
                  </a:cubicBezTo>
                  <a:cubicBezTo>
                    <a:pt x="0" y="1670"/>
                    <a:pt x="1671" y="0"/>
                    <a:pt x="3736" y="0"/>
                  </a:cubicBezTo>
                  <a:cubicBezTo>
                    <a:pt x="5801" y="0"/>
                    <a:pt x="7457" y="1670"/>
                    <a:pt x="7457" y="3735"/>
                  </a:cubicBezTo>
                  <a:moveTo>
                    <a:pt x="1970" y="4775"/>
                  </a:moveTo>
                  <a:lnTo>
                    <a:pt x="1970" y="4775"/>
                  </a:lnTo>
                  <a:cubicBezTo>
                    <a:pt x="2554" y="4775"/>
                    <a:pt x="2554" y="4775"/>
                    <a:pt x="2554" y="4775"/>
                  </a:cubicBezTo>
                  <a:cubicBezTo>
                    <a:pt x="2081" y="4050"/>
                    <a:pt x="2081" y="4050"/>
                    <a:pt x="2081" y="4050"/>
                  </a:cubicBezTo>
                  <a:cubicBezTo>
                    <a:pt x="2207" y="4002"/>
                    <a:pt x="2301" y="3924"/>
                    <a:pt x="2364" y="3829"/>
                  </a:cubicBezTo>
                  <a:cubicBezTo>
                    <a:pt x="2444" y="3720"/>
                    <a:pt x="2475" y="3594"/>
                    <a:pt x="2475" y="3452"/>
                  </a:cubicBezTo>
                  <a:cubicBezTo>
                    <a:pt x="2475" y="3231"/>
                    <a:pt x="2412" y="3057"/>
                    <a:pt x="2270" y="2931"/>
                  </a:cubicBezTo>
                  <a:cubicBezTo>
                    <a:pt x="2144" y="2821"/>
                    <a:pt x="1970" y="2758"/>
                    <a:pt x="1750" y="2758"/>
                  </a:cubicBezTo>
                  <a:cubicBezTo>
                    <a:pt x="835" y="2758"/>
                    <a:pt x="835" y="2758"/>
                    <a:pt x="835" y="2758"/>
                  </a:cubicBezTo>
                  <a:cubicBezTo>
                    <a:pt x="835" y="4775"/>
                    <a:pt x="835" y="4775"/>
                    <a:pt x="835" y="4775"/>
                  </a:cubicBezTo>
                  <a:cubicBezTo>
                    <a:pt x="1356" y="4775"/>
                    <a:pt x="1356" y="4775"/>
                    <a:pt x="1356" y="4775"/>
                  </a:cubicBezTo>
                  <a:cubicBezTo>
                    <a:pt x="1356" y="4113"/>
                    <a:pt x="1356" y="4113"/>
                    <a:pt x="1356" y="4113"/>
                  </a:cubicBezTo>
                  <a:cubicBezTo>
                    <a:pt x="1545" y="4113"/>
                    <a:pt x="1545" y="4113"/>
                    <a:pt x="1545" y="4113"/>
                  </a:cubicBezTo>
                  <a:lnTo>
                    <a:pt x="1970" y="4775"/>
                  </a:lnTo>
                  <a:moveTo>
                    <a:pt x="1686" y="3200"/>
                  </a:moveTo>
                  <a:lnTo>
                    <a:pt x="1686" y="3200"/>
                  </a:lnTo>
                  <a:cubicBezTo>
                    <a:pt x="1876" y="3200"/>
                    <a:pt x="1955" y="3278"/>
                    <a:pt x="1955" y="3452"/>
                  </a:cubicBezTo>
                  <a:cubicBezTo>
                    <a:pt x="1955" y="3609"/>
                    <a:pt x="1876" y="3688"/>
                    <a:pt x="1686" y="3688"/>
                  </a:cubicBezTo>
                  <a:cubicBezTo>
                    <a:pt x="1356" y="3688"/>
                    <a:pt x="1356" y="3688"/>
                    <a:pt x="1356" y="3688"/>
                  </a:cubicBezTo>
                  <a:cubicBezTo>
                    <a:pt x="1356" y="3200"/>
                    <a:pt x="1356" y="3200"/>
                    <a:pt x="1356" y="3200"/>
                  </a:cubicBezTo>
                  <a:lnTo>
                    <a:pt x="1686" y="3200"/>
                  </a:lnTo>
                  <a:moveTo>
                    <a:pt x="4178" y="3578"/>
                  </a:moveTo>
                  <a:lnTo>
                    <a:pt x="4178" y="3578"/>
                  </a:lnTo>
                  <a:cubicBezTo>
                    <a:pt x="4241" y="3499"/>
                    <a:pt x="4256" y="3405"/>
                    <a:pt x="4256" y="3310"/>
                  </a:cubicBezTo>
                  <a:cubicBezTo>
                    <a:pt x="4256" y="3137"/>
                    <a:pt x="4209" y="2994"/>
                    <a:pt x="4083" y="2900"/>
                  </a:cubicBezTo>
                  <a:cubicBezTo>
                    <a:pt x="3973" y="2805"/>
                    <a:pt x="3799" y="2758"/>
                    <a:pt x="3594" y="2758"/>
                  </a:cubicBezTo>
                  <a:cubicBezTo>
                    <a:pt x="2727" y="2758"/>
                    <a:pt x="2727" y="2758"/>
                    <a:pt x="2727" y="2758"/>
                  </a:cubicBezTo>
                  <a:cubicBezTo>
                    <a:pt x="2727" y="4775"/>
                    <a:pt x="2727" y="4775"/>
                    <a:pt x="2727" y="4775"/>
                  </a:cubicBezTo>
                  <a:cubicBezTo>
                    <a:pt x="3657" y="4775"/>
                    <a:pt x="3657" y="4775"/>
                    <a:pt x="3657" y="4775"/>
                  </a:cubicBezTo>
                  <a:cubicBezTo>
                    <a:pt x="3862" y="4775"/>
                    <a:pt x="4036" y="4728"/>
                    <a:pt x="4146" y="4633"/>
                  </a:cubicBezTo>
                  <a:cubicBezTo>
                    <a:pt x="4256" y="4538"/>
                    <a:pt x="4319" y="4397"/>
                    <a:pt x="4319" y="4208"/>
                  </a:cubicBezTo>
                  <a:cubicBezTo>
                    <a:pt x="4319" y="4097"/>
                    <a:pt x="4288" y="4002"/>
                    <a:pt x="4225" y="3908"/>
                  </a:cubicBezTo>
                  <a:cubicBezTo>
                    <a:pt x="4162" y="3829"/>
                    <a:pt x="4083" y="3766"/>
                    <a:pt x="3988" y="3735"/>
                  </a:cubicBezTo>
                  <a:cubicBezTo>
                    <a:pt x="4067" y="3704"/>
                    <a:pt x="4130" y="3657"/>
                    <a:pt x="4178" y="3578"/>
                  </a:cubicBezTo>
                  <a:moveTo>
                    <a:pt x="3232" y="3200"/>
                  </a:moveTo>
                  <a:lnTo>
                    <a:pt x="3232" y="3200"/>
                  </a:lnTo>
                  <a:cubicBezTo>
                    <a:pt x="3531" y="3200"/>
                    <a:pt x="3531" y="3200"/>
                    <a:pt x="3531" y="3200"/>
                  </a:cubicBezTo>
                  <a:cubicBezTo>
                    <a:pt x="3689" y="3200"/>
                    <a:pt x="3768" y="3247"/>
                    <a:pt x="3768" y="3373"/>
                  </a:cubicBezTo>
                  <a:cubicBezTo>
                    <a:pt x="3768" y="3499"/>
                    <a:pt x="3689" y="3562"/>
                    <a:pt x="3531" y="3562"/>
                  </a:cubicBezTo>
                  <a:cubicBezTo>
                    <a:pt x="3232" y="3562"/>
                    <a:pt x="3232" y="3562"/>
                    <a:pt x="3232" y="3562"/>
                  </a:cubicBezTo>
                  <a:lnTo>
                    <a:pt x="3232" y="3200"/>
                  </a:lnTo>
                  <a:moveTo>
                    <a:pt x="3579" y="3955"/>
                  </a:moveTo>
                  <a:lnTo>
                    <a:pt x="3579" y="3955"/>
                  </a:lnTo>
                  <a:cubicBezTo>
                    <a:pt x="3657" y="3955"/>
                    <a:pt x="3705" y="3971"/>
                    <a:pt x="3752" y="4002"/>
                  </a:cubicBezTo>
                  <a:cubicBezTo>
                    <a:pt x="3799" y="4034"/>
                    <a:pt x="3815" y="4081"/>
                    <a:pt x="3815" y="4145"/>
                  </a:cubicBezTo>
                  <a:cubicBezTo>
                    <a:pt x="3815" y="4208"/>
                    <a:pt x="3799" y="4254"/>
                    <a:pt x="3752" y="4286"/>
                  </a:cubicBezTo>
                  <a:cubicBezTo>
                    <a:pt x="3705" y="4318"/>
                    <a:pt x="3657" y="4349"/>
                    <a:pt x="3579" y="4349"/>
                  </a:cubicBezTo>
                  <a:cubicBezTo>
                    <a:pt x="3232" y="4349"/>
                    <a:pt x="3232" y="4349"/>
                    <a:pt x="3232" y="4349"/>
                  </a:cubicBezTo>
                  <a:cubicBezTo>
                    <a:pt x="3232" y="3955"/>
                    <a:pt x="3232" y="3955"/>
                    <a:pt x="3232" y="3955"/>
                  </a:cubicBezTo>
                  <a:lnTo>
                    <a:pt x="3579" y="3955"/>
                  </a:lnTo>
                  <a:moveTo>
                    <a:pt x="6117" y="3625"/>
                  </a:moveTo>
                  <a:lnTo>
                    <a:pt x="6117" y="3625"/>
                  </a:lnTo>
                  <a:cubicBezTo>
                    <a:pt x="6117" y="4775"/>
                    <a:pt x="6117" y="4775"/>
                    <a:pt x="6117" y="4775"/>
                  </a:cubicBezTo>
                  <a:cubicBezTo>
                    <a:pt x="6637" y="4775"/>
                    <a:pt x="6637" y="4775"/>
                    <a:pt x="6637" y="4775"/>
                  </a:cubicBezTo>
                  <a:cubicBezTo>
                    <a:pt x="6637" y="2758"/>
                    <a:pt x="6637" y="2758"/>
                    <a:pt x="6637" y="2758"/>
                  </a:cubicBezTo>
                  <a:cubicBezTo>
                    <a:pt x="6148" y="2758"/>
                    <a:pt x="6148" y="2758"/>
                    <a:pt x="6148" y="2758"/>
                  </a:cubicBezTo>
                  <a:cubicBezTo>
                    <a:pt x="5597" y="3578"/>
                    <a:pt x="5597" y="3578"/>
                    <a:pt x="5597" y="3578"/>
                  </a:cubicBezTo>
                  <a:cubicBezTo>
                    <a:pt x="5045" y="2758"/>
                    <a:pt x="5045" y="2758"/>
                    <a:pt x="5045" y="2758"/>
                  </a:cubicBezTo>
                  <a:cubicBezTo>
                    <a:pt x="4556" y="2758"/>
                    <a:pt x="4556" y="2758"/>
                    <a:pt x="4556" y="2758"/>
                  </a:cubicBezTo>
                  <a:cubicBezTo>
                    <a:pt x="4556" y="4775"/>
                    <a:pt x="4556" y="4775"/>
                    <a:pt x="4556" y="4775"/>
                  </a:cubicBezTo>
                  <a:cubicBezTo>
                    <a:pt x="5076" y="4775"/>
                    <a:pt x="5076" y="4775"/>
                    <a:pt x="5076" y="4775"/>
                  </a:cubicBezTo>
                  <a:cubicBezTo>
                    <a:pt x="5076" y="3625"/>
                    <a:pt x="5076" y="3625"/>
                    <a:pt x="5076" y="3625"/>
                  </a:cubicBezTo>
                  <a:cubicBezTo>
                    <a:pt x="5597" y="4349"/>
                    <a:pt x="5597" y="4349"/>
                    <a:pt x="5597" y="4349"/>
                  </a:cubicBezTo>
                  <a:lnTo>
                    <a:pt x="5597" y="4349"/>
                  </a:lnTo>
                  <a:lnTo>
                    <a:pt x="6117" y="3625"/>
                  </a:lnTo>
                </a:path>
              </a:pathLst>
            </a:custGeom>
            <a:grpFill/>
            <a:ln>
              <a:noFill/>
            </a:ln>
          </p:spPr>
          <p:style>
            <a:lnRef idx="0">
              <a:scrgbClr r="0" g="0" b="0"/>
            </a:lnRef>
            <a:fillRef idx="0">
              <a:scrgbClr r="0" g="0" b="0"/>
            </a:fillRef>
            <a:effectRef idx="0">
              <a:scrgbClr r="0" g="0" b="0"/>
            </a:effectRef>
            <a:fontRef idx="minor"/>
          </p:style>
        </p:sp>
        <p:sp>
          <p:nvSpPr>
            <p:cNvPr id="9" name="CustomShape 2">
              <a:extLst>
                <a:ext uri="{FF2B5EF4-FFF2-40B4-BE49-F238E27FC236}">
                  <a16:creationId xmlns:a16="http://schemas.microsoft.com/office/drawing/2014/main" id="{82F6EF62-6263-451B-A572-E4F7946C7DF3}"/>
                </a:ext>
              </a:extLst>
            </p:cNvPr>
            <p:cNvSpPr/>
            <p:nvPr/>
          </p:nvSpPr>
          <p:spPr>
            <a:xfrm>
              <a:off x="3768840" y="3645360"/>
              <a:ext cx="448560" cy="545040"/>
            </a:xfrm>
            <a:custGeom>
              <a:avLst/>
              <a:gdLst/>
              <a:ahLst/>
              <a:cxnLst/>
              <a:rect l="l" t="t" r="r" b="b"/>
              <a:pathLst>
                <a:path w="1247" h="1515">
                  <a:moveTo>
                    <a:pt x="0" y="174"/>
                  </a:moveTo>
                  <a:lnTo>
                    <a:pt x="0" y="0"/>
                  </a:lnTo>
                  <a:lnTo>
                    <a:pt x="1246" y="0"/>
                  </a:lnTo>
                  <a:lnTo>
                    <a:pt x="1246" y="174"/>
                  </a:lnTo>
                  <a:lnTo>
                    <a:pt x="726" y="174"/>
                  </a:lnTo>
                  <a:lnTo>
                    <a:pt x="726" y="1514"/>
                  </a:lnTo>
                  <a:lnTo>
                    <a:pt x="521" y="1514"/>
                  </a:lnTo>
                  <a:lnTo>
                    <a:pt x="521" y="174"/>
                  </a:lnTo>
                  <a:lnTo>
                    <a:pt x="0" y="174"/>
                  </a:lnTo>
                </a:path>
              </a:pathLst>
            </a:custGeom>
            <a:grpFill/>
            <a:ln>
              <a:noFill/>
            </a:ln>
          </p:spPr>
          <p:style>
            <a:lnRef idx="0">
              <a:scrgbClr r="0" g="0" b="0"/>
            </a:lnRef>
            <a:fillRef idx="0">
              <a:scrgbClr r="0" g="0" b="0"/>
            </a:fillRef>
            <a:effectRef idx="0">
              <a:scrgbClr r="0" g="0" b="0"/>
            </a:effectRef>
            <a:fontRef idx="minor"/>
          </p:style>
        </p:sp>
        <p:sp>
          <p:nvSpPr>
            <p:cNvPr id="10" name="CustomShape 3">
              <a:extLst>
                <a:ext uri="{FF2B5EF4-FFF2-40B4-BE49-F238E27FC236}">
                  <a16:creationId xmlns:a16="http://schemas.microsoft.com/office/drawing/2014/main" id="{E0E3714C-FFFE-4437-99DA-CE544D3034A2}"/>
                </a:ext>
              </a:extLst>
            </p:cNvPr>
            <p:cNvSpPr/>
            <p:nvPr/>
          </p:nvSpPr>
          <p:spPr>
            <a:xfrm>
              <a:off x="4211640" y="3787200"/>
              <a:ext cx="363240" cy="414360"/>
            </a:xfrm>
            <a:custGeom>
              <a:avLst/>
              <a:gdLst/>
              <a:ahLst/>
              <a:cxnLst/>
              <a:rect l="l" t="t" r="r" b="b"/>
              <a:pathLst>
                <a:path w="1010" h="1152">
                  <a:moveTo>
                    <a:pt x="867" y="158"/>
                  </a:moveTo>
                  <a:lnTo>
                    <a:pt x="867" y="158"/>
                  </a:lnTo>
                  <a:cubicBezTo>
                    <a:pt x="962" y="269"/>
                    <a:pt x="1009" y="410"/>
                    <a:pt x="1009" y="584"/>
                  </a:cubicBezTo>
                  <a:cubicBezTo>
                    <a:pt x="1009" y="741"/>
                    <a:pt x="962" y="883"/>
                    <a:pt x="867" y="993"/>
                  </a:cubicBezTo>
                  <a:cubicBezTo>
                    <a:pt x="772" y="1088"/>
                    <a:pt x="646" y="1151"/>
                    <a:pt x="504" y="1151"/>
                  </a:cubicBezTo>
                  <a:cubicBezTo>
                    <a:pt x="347" y="1151"/>
                    <a:pt x="237" y="1088"/>
                    <a:pt x="142" y="993"/>
                  </a:cubicBezTo>
                  <a:cubicBezTo>
                    <a:pt x="47" y="883"/>
                    <a:pt x="0" y="741"/>
                    <a:pt x="0" y="584"/>
                  </a:cubicBezTo>
                  <a:cubicBezTo>
                    <a:pt x="0" y="410"/>
                    <a:pt x="47" y="269"/>
                    <a:pt x="142" y="158"/>
                  </a:cubicBezTo>
                  <a:cubicBezTo>
                    <a:pt x="237" y="63"/>
                    <a:pt x="347" y="0"/>
                    <a:pt x="504" y="0"/>
                  </a:cubicBezTo>
                  <a:cubicBezTo>
                    <a:pt x="646" y="0"/>
                    <a:pt x="772" y="63"/>
                    <a:pt x="867" y="158"/>
                  </a:cubicBezTo>
                  <a:moveTo>
                    <a:pt x="741" y="867"/>
                  </a:moveTo>
                  <a:lnTo>
                    <a:pt x="741" y="867"/>
                  </a:lnTo>
                  <a:cubicBezTo>
                    <a:pt x="788" y="804"/>
                    <a:pt x="820" y="694"/>
                    <a:pt x="820" y="584"/>
                  </a:cubicBezTo>
                  <a:cubicBezTo>
                    <a:pt x="820" y="458"/>
                    <a:pt x="788" y="363"/>
                    <a:pt x="741" y="284"/>
                  </a:cubicBezTo>
                  <a:cubicBezTo>
                    <a:pt x="678" y="206"/>
                    <a:pt x="599" y="174"/>
                    <a:pt x="504" y="174"/>
                  </a:cubicBezTo>
                  <a:cubicBezTo>
                    <a:pt x="410" y="174"/>
                    <a:pt x="331" y="206"/>
                    <a:pt x="268" y="284"/>
                  </a:cubicBezTo>
                  <a:cubicBezTo>
                    <a:pt x="220" y="363"/>
                    <a:pt x="189" y="458"/>
                    <a:pt x="189" y="584"/>
                  </a:cubicBezTo>
                  <a:cubicBezTo>
                    <a:pt x="189" y="694"/>
                    <a:pt x="220" y="804"/>
                    <a:pt x="268" y="867"/>
                  </a:cubicBezTo>
                  <a:cubicBezTo>
                    <a:pt x="331" y="946"/>
                    <a:pt x="410" y="978"/>
                    <a:pt x="504" y="978"/>
                  </a:cubicBezTo>
                  <a:cubicBezTo>
                    <a:pt x="599" y="978"/>
                    <a:pt x="678" y="946"/>
                    <a:pt x="741" y="867"/>
                  </a:cubicBezTo>
                </a:path>
              </a:pathLst>
            </a:custGeom>
            <a:grpFill/>
            <a:ln>
              <a:noFill/>
            </a:ln>
          </p:spPr>
          <p:style>
            <a:lnRef idx="0">
              <a:scrgbClr r="0" g="0" b="0"/>
            </a:lnRef>
            <a:fillRef idx="0">
              <a:scrgbClr r="0" g="0" b="0"/>
            </a:fillRef>
            <a:effectRef idx="0">
              <a:scrgbClr r="0" g="0" b="0"/>
            </a:effectRef>
            <a:fontRef idx="minor"/>
          </p:style>
        </p:sp>
        <p:sp>
          <p:nvSpPr>
            <p:cNvPr id="11" name="CustomShape 4">
              <a:extLst>
                <a:ext uri="{FF2B5EF4-FFF2-40B4-BE49-F238E27FC236}">
                  <a16:creationId xmlns:a16="http://schemas.microsoft.com/office/drawing/2014/main" id="{B3243776-864B-4CE4-A3A0-70A6A7E78336}"/>
                </a:ext>
              </a:extLst>
            </p:cNvPr>
            <p:cNvSpPr/>
            <p:nvPr/>
          </p:nvSpPr>
          <p:spPr>
            <a:xfrm>
              <a:off x="4852800" y="3645360"/>
              <a:ext cx="345960" cy="545040"/>
            </a:xfrm>
            <a:custGeom>
              <a:avLst/>
              <a:gdLst/>
              <a:ahLst/>
              <a:cxnLst/>
              <a:rect l="l" t="t" r="r" b="b"/>
              <a:pathLst>
                <a:path w="962" h="1515">
                  <a:moveTo>
                    <a:pt x="0" y="0"/>
                  </a:moveTo>
                  <a:lnTo>
                    <a:pt x="961" y="0"/>
                  </a:lnTo>
                  <a:lnTo>
                    <a:pt x="961" y="174"/>
                  </a:lnTo>
                  <a:lnTo>
                    <a:pt x="189" y="174"/>
                  </a:lnTo>
                  <a:lnTo>
                    <a:pt x="189" y="663"/>
                  </a:lnTo>
                  <a:lnTo>
                    <a:pt x="898" y="663"/>
                  </a:lnTo>
                  <a:lnTo>
                    <a:pt x="898" y="820"/>
                  </a:lnTo>
                  <a:lnTo>
                    <a:pt x="189" y="820"/>
                  </a:lnTo>
                  <a:lnTo>
                    <a:pt x="189" y="1340"/>
                  </a:lnTo>
                  <a:lnTo>
                    <a:pt x="961" y="1340"/>
                  </a:lnTo>
                  <a:lnTo>
                    <a:pt x="961" y="1514"/>
                  </a:lnTo>
                  <a:lnTo>
                    <a:pt x="0" y="1514"/>
                  </a:lnTo>
                  <a:lnTo>
                    <a:pt x="0" y="0"/>
                  </a:lnTo>
                </a:path>
              </a:pathLst>
            </a:custGeom>
            <a:grpFill/>
            <a:ln>
              <a:noFill/>
            </a:ln>
          </p:spPr>
          <p:style>
            <a:lnRef idx="0">
              <a:scrgbClr r="0" g="0" b="0"/>
            </a:lnRef>
            <a:fillRef idx="0">
              <a:scrgbClr r="0" g="0" b="0"/>
            </a:fillRef>
            <a:effectRef idx="0">
              <a:scrgbClr r="0" g="0" b="0"/>
            </a:effectRef>
            <a:fontRef idx="minor"/>
          </p:style>
        </p:sp>
        <p:sp>
          <p:nvSpPr>
            <p:cNvPr id="12" name="CustomShape 5">
              <a:extLst>
                <a:ext uri="{FF2B5EF4-FFF2-40B4-BE49-F238E27FC236}">
                  <a16:creationId xmlns:a16="http://schemas.microsoft.com/office/drawing/2014/main" id="{A4D64031-771E-4476-BCB3-201198C37E2B}"/>
                </a:ext>
              </a:extLst>
            </p:cNvPr>
            <p:cNvSpPr/>
            <p:nvPr/>
          </p:nvSpPr>
          <p:spPr>
            <a:xfrm>
              <a:off x="5301000" y="3787200"/>
              <a:ext cx="323280" cy="403200"/>
            </a:xfrm>
            <a:custGeom>
              <a:avLst/>
              <a:gdLst/>
              <a:ahLst/>
              <a:cxnLst/>
              <a:rect l="l" t="t" r="r" b="b"/>
              <a:pathLst>
                <a:path w="899" h="1121">
                  <a:moveTo>
                    <a:pt x="0" y="1120"/>
                  </a:moveTo>
                  <a:lnTo>
                    <a:pt x="0" y="1120"/>
                  </a:lnTo>
                  <a:cubicBezTo>
                    <a:pt x="0" y="32"/>
                    <a:pt x="0" y="32"/>
                    <a:pt x="0" y="32"/>
                  </a:cubicBezTo>
                  <a:cubicBezTo>
                    <a:pt x="189" y="32"/>
                    <a:pt x="189" y="32"/>
                    <a:pt x="189" y="32"/>
                  </a:cubicBezTo>
                  <a:cubicBezTo>
                    <a:pt x="189" y="174"/>
                    <a:pt x="189" y="174"/>
                    <a:pt x="189" y="174"/>
                  </a:cubicBezTo>
                  <a:cubicBezTo>
                    <a:pt x="220" y="126"/>
                    <a:pt x="268" y="79"/>
                    <a:pt x="315" y="48"/>
                  </a:cubicBezTo>
                  <a:cubicBezTo>
                    <a:pt x="378" y="16"/>
                    <a:pt x="441" y="0"/>
                    <a:pt x="504" y="0"/>
                  </a:cubicBezTo>
                  <a:cubicBezTo>
                    <a:pt x="630" y="0"/>
                    <a:pt x="725" y="48"/>
                    <a:pt x="788" y="111"/>
                  </a:cubicBezTo>
                  <a:cubicBezTo>
                    <a:pt x="867" y="189"/>
                    <a:pt x="898" y="284"/>
                    <a:pt x="898" y="410"/>
                  </a:cubicBezTo>
                  <a:cubicBezTo>
                    <a:pt x="898" y="1120"/>
                    <a:pt x="898" y="1120"/>
                    <a:pt x="898" y="1120"/>
                  </a:cubicBezTo>
                  <a:cubicBezTo>
                    <a:pt x="709" y="1120"/>
                    <a:pt x="709" y="1120"/>
                    <a:pt x="709" y="1120"/>
                  </a:cubicBezTo>
                  <a:cubicBezTo>
                    <a:pt x="709" y="442"/>
                    <a:pt x="709" y="442"/>
                    <a:pt x="709" y="442"/>
                  </a:cubicBezTo>
                  <a:cubicBezTo>
                    <a:pt x="709" y="363"/>
                    <a:pt x="694" y="300"/>
                    <a:pt x="646" y="252"/>
                  </a:cubicBezTo>
                  <a:cubicBezTo>
                    <a:pt x="599" y="206"/>
                    <a:pt x="552" y="174"/>
                    <a:pt x="473" y="174"/>
                  </a:cubicBezTo>
                  <a:cubicBezTo>
                    <a:pt x="394" y="174"/>
                    <a:pt x="346" y="189"/>
                    <a:pt x="300" y="237"/>
                  </a:cubicBezTo>
                  <a:cubicBezTo>
                    <a:pt x="236" y="269"/>
                    <a:pt x="205" y="315"/>
                    <a:pt x="189" y="379"/>
                  </a:cubicBezTo>
                  <a:cubicBezTo>
                    <a:pt x="189" y="1120"/>
                    <a:pt x="189" y="1120"/>
                    <a:pt x="189" y="1120"/>
                  </a:cubicBezTo>
                  <a:lnTo>
                    <a:pt x="0" y="1120"/>
                  </a:lnTo>
                </a:path>
              </a:pathLst>
            </a:custGeom>
            <a:grpFill/>
            <a:ln>
              <a:noFill/>
            </a:ln>
          </p:spPr>
          <p:style>
            <a:lnRef idx="0">
              <a:scrgbClr r="0" g="0" b="0"/>
            </a:lnRef>
            <a:fillRef idx="0">
              <a:scrgbClr r="0" g="0" b="0"/>
            </a:fillRef>
            <a:effectRef idx="0">
              <a:scrgbClr r="0" g="0" b="0"/>
            </a:effectRef>
            <a:fontRef idx="minor"/>
          </p:style>
        </p:sp>
        <p:sp>
          <p:nvSpPr>
            <p:cNvPr id="13" name="CustomShape 6">
              <a:extLst>
                <a:ext uri="{FF2B5EF4-FFF2-40B4-BE49-F238E27FC236}">
                  <a16:creationId xmlns:a16="http://schemas.microsoft.com/office/drawing/2014/main" id="{A20066A7-8BA9-4C98-9BD4-C3389552CBB9}"/>
                </a:ext>
              </a:extLst>
            </p:cNvPr>
            <p:cNvSpPr/>
            <p:nvPr/>
          </p:nvSpPr>
          <p:spPr>
            <a:xfrm>
              <a:off x="5703840" y="3611520"/>
              <a:ext cx="357480" cy="590040"/>
            </a:xfrm>
            <a:custGeom>
              <a:avLst/>
              <a:gdLst/>
              <a:ahLst/>
              <a:cxnLst/>
              <a:rect l="l" t="t" r="r" b="b"/>
              <a:pathLst>
                <a:path w="994" h="1640">
                  <a:moveTo>
                    <a:pt x="804" y="1608"/>
                  </a:moveTo>
                  <a:lnTo>
                    <a:pt x="804" y="1608"/>
                  </a:lnTo>
                  <a:cubicBezTo>
                    <a:pt x="804" y="1481"/>
                    <a:pt x="804" y="1481"/>
                    <a:pt x="804" y="1481"/>
                  </a:cubicBezTo>
                  <a:cubicBezTo>
                    <a:pt x="773" y="1529"/>
                    <a:pt x="725" y="1560"/>
                    <a:pt x="678" y="1592"/>
                  </a:cubicBezTo>
                  <a:cubicBezTo>
                    <a:pt x="615" y="1623"/>
                    <a:pt x="552" y="1639"/>
                    <a:pt x="489" y="1639"/>
                  </a:cubicBezTo>
                  <a:cubicBezTo>
                    <a:pt x="331" y="1639"/>
                    <a:pt x="221" y="1576"/>
                    <a:pt x="126" y="1466"/>
                  </a:cubicBezTo>
                  <a:cubicBezTo>
                    <a:pt x="47" y="1371"/>
                    <a:pt x="0" y="1229"/>
                    <a:pt x="0" y="1072"/>
                  </a:cubicBezTo>
                  <a:cubicBezTo>
                    <a:pt x="0" y="898"/>
                    <a:pt x="47" y="772"/>
                    <a:pt x="126" y="662"/>
                  </a:cubicBezTo>
                  <a:cubicBezTo>
                    <a:pt x="221" y="551"/>
                    <a:pt x="331" y="488"/>
                    <a:pt x="489" y="488"/>
                  </a:cubicBezTo>
                  <a:cubicBezTo>
                    <a:pt x="552" y="488"/>
                    <a:pt x="615" y="504"/>
                    <a:pt x="678" y="536"/>
                  </a:cubicBezTo>
                  <a:cubicBezTo>
                    <a:pt x="725" y="567"/>
                    <a:pt x="773" y="599"/>
                    <a:pt x="804" y="646"/>
                  </a:cubicBezTo>
                  <a:cubicBezTo>
                    <a:pt x="804" y="0"/>
                    <a:pt x="804" y="0"/>
                    <a:pt x="804" y="0"/>
                  </a:cubicBezTo>
                  <a:cubicBezTo>
                    <a:pt x="993" y="0"/>
                    <a:pt x="993" y="0"/>
                    <a:pt x="993" y="0"/>
                  </a:cubicBezTo>
                  <a:cubicBezTo>
                    <a:pt x="993" y="1608"/>
                    <a:pt x="993" y="1608"/>
                    <a:pt x="993" y="1608"/>
                  </a:cubicBezTo>
                  <a:lnTo>
                    <a:pt x="804" y="1608"/>
                  </a:lnTo>
                  <a:moveTo>
                    <a:pt x="804" y="1292"/>
                  </a:moveTo>
                  <a:lnTo>
                    <a:pt x="804" y="1292"/>
                  </a:lnTo>
                  <a:cubicBezTo>
                    <a:pt x="804" y="835"/>
                    <a:pt x="804" y="835"/>
                    <a:pt x="804" y="835"/>
                  </a:cubicBezTo>
                  <a:cubicBezTo>
                    <a:pt x="773" y="788"/>
                    <a:pt x="725" y="740"/>
                    <a:pt x="678" y="709"/>
                  </a:cubicBezTo>
                  <a:cubicBezTo>
                    <a:pt x="631" y="677"/>
                    <a:pt x="583" y="662"/>
                    <a:pt x="520" y="662"/>
                  </a:cubicBezTo>
                  <a:cubicBezTo>
                    <a:pt x="410" y="662"/>
                    <a:pt x="331" y="694"/>
                    <a:pt x="268" y="772"/>
                  </a:cubicBezTo>
                  <a:cubicBezTo>
                    <a:pt x="221" y="851"/>
                    <a:pt x="189" y="946"/>
                    <a:pt x="189" y="1072"/>
                  </a:cubicBezTo>
                  <a:cubicBezTo>
                    <a:pt x="189" y="1182"/>
                    <a:pt x="221" y="1277"/>
                    <a:pt x="268" y="1355"/>
                  </a:cubicBezTo>
                  <a:cubicBezTo>
                    <a:pt x="331" y="1434"/>
                    <a:pt x="410" y="1466"/>
                    <a:pt x="520" y="1466"/>
                  </a:cubicBezTo>
                  <a:cubicBezTo>
                    <a:pt x="583" y="1466"/>
                    <a:pt x="631" y="1450"/>
                    <a:pt x="678" y="1418"/>
                  </a:cubicBezTo>
                  <a:cubicBezTo>
                    <a:pt x="725" y="1387"/>
                    <a:pt x="773" y="1340"/>
                    <a:pt x="804" y="1292"/>
                  </a:cubicBezTo>
                </a:path>
              </a:pathLst>
            </a:custGeom>
            <a:grpFill/>
            <a:ln>
              <a:noFill/>
            </a:ln>
          </p:spPr>
          <p:style>
            <a:lnRef idx="0">
              <a:scrgbClr r="0" g="0" b="0"/>
            </a:lnRef>
            <a:fillRef idx="0">
              <a:scrgbClr r="0" g="0" b="0"/>
            </a:fillRef>
            <a:effectRef idx="0">
              <a:scrgbClr r="0" g="0" b="0"/>
            </a:effectRef>
            <a:fontRef idx="minor"/>
          </p:style>
        </p:sp>
        <p:sp>
          <p:nvSpPr>
            <p:cNvPr id="14" name="CustomShape 7">
              <a:extLst>
                <a:ext uri="{FF2B5EF4-FFF2-40B4-BE49-F238E27FC236}">
                  <a16:creationId xmlns:a16="http://schemas.microsoft.com/office/drawing/2014/main" id="{50153CC1-0F99-4F4E-B661-FB226AA4E82E}"/>
                </a:ext>
              </a:extLst>
            </p:cNvPr>
            <p:cNvSpPr/>
            <p:nvPr/>
          </p:nvSpPr>
          <p:spPr>
            <a:xfrm>
              <a:off x="6368040" y="3645360"/>
              <a:ext cx="510480" cy="545040"/>
            </a:xfrm>
            <a:custGeom>
              <a:avLst/>
              <a:gdLst/>
              <a:ahLst/>
              <a:cxnLst/>
              <a:rect l="l" t="t" r="r" b="b"/>
              <a:pathLst>
                <a:path w="1419" h="1515">
                  <a:moveTo>
                    <a:pt x="725" y="1183"/>
                  </a:moveTo>
                  <a:lnTo>
                    <a:pt x="709" y="1183"/>
                  </a:lnTo>
                  <a:lnTo>
                    <a:pt x="189" y="347"/>
                  </a:lnTo>
                  <a:lnTo>
                    <a:pt x="189" y="1514"/>
                  </a:lnTo>
                  <a:lnTo>
                    <a:pt x="0" y="1514"/>
                  </a:lnTo>
                  <a:lnTo>
                    <a:pt x="0" y="0"/>
                  </a:lnTo>
                  <a:lnTo>
                    <a:pt x="173" y="0"/>
                  </a:lnTo>
                  <a:lnTo>
                    <a:pt x="709" y="867"/>
                  </a:lnTo>
                  <a:lnTo>
                    <a:pt x="1245" y="0"/>
                  </a:lnTo>
                  <a:lnTo>
                    <a:pt x="1418" y="0"/>
                  </a:lnTo>
                  <a:lnTo>
                    <a:pt x="1418" y="1514"/>
                  </a:lnTo>
                  <a:lnTo>
                    <a:pt x="1229" y="1514"/>
                  </a:lnTo>
                  <a:lnTo>
                    <a:pt x="1229" y="347"/>
                  </a:lnTo>
                  <a:lnTo>
                    <a:pt x="725" y="1183"/>
                  </a:lnTo>
                </a:path>
              </a:pathLst>
            </a:custGeom>
            <a:grpFill/>
            <a:ln>
              <a:noFill/>
            </a:ln>
          </p:spPr>
          <p:style>
            <a:lnRef idx="0">
              <a:scrgbClr r="0" g="0" b="0"/>
            </a:lnRef>
            <a:fillRef idx="0">
              <a:scrgbClr r="0" g="0" b="0"/>
            </a:fillRef>
            <a:effectRef idx="0">
              <a:scrgbClr r="0" g="0" b="0"/>
            </a:effectRef>
            <a:fontRef idx="minor"/>
          </p:style>
        </p:sp>
        <p:sp>
          <p:nvSpPr>
            <p:cNvPr id="15" name="CustomShape 8">
              <a:extLst>
                <a:ext uri="{FF2B5EF4-FFF2-40B4-BE49-F238E27FC236}">
                  <a16:creationId xmlns:a16="http://schemas.microsoft.com/office/drawing/2014/main" id="{296FECB8-F65E-406C-8AAC-4E6D7FAC3E01}"/>
                </a:ext>
              </a:extLst>
            </p:cNvPr>
            <p:cNvSpPr/>
            <p:nvPr/>
          </p:nvSpPr>
          <p:spPr>
            <a:xfrm>
              <a:off x="6969240" y="3787200"/>
              <a:ext cx="312480" cy="414360"/>
            </a:xfrm>
            <a:custGeom>
              <a:avLst/>
              <a:gdLst/>
              <a:ahLst/>
              <a:cxnLst/>
              <a:rect l="l" t="t" r="r" b="b"/>
              <a:pathLst>
                <a:path w="869" h="1152">
                  <a:moveTo>
                    <a:pt x="694" y="536"/>
                  </a:moveTo>
                  <a:lnTo>
                    <a:pt x="694" y="536"/>
                  </a:lnTo>
                  <a:cubicBezTo>
                    <a:pt x="694" y="395"/>
                    <a:pt x="694" y="395"/>
                    <a:pt x="694" y="395"/>
                  </a:cubicBezTo>
                  <a:cubicBezTo>
                    <a:pt x="694" y="332"/>
                    <a:pt x="663" y="269"/>
                    <a:pt x="631" y="237"/>
                  </a:cubicBezTo>
                  <a:cubicBezTo>
                    <a:pt x="584" y="189"/>
                    <a:pt x="505" y="174"/>
                    <a:pt x="426" y="174"/>
                  </a:cubicBezTo>
                  <a:cubicBezTo>
                    <a:pt x="316" y="174"/>
                    <a:pt x="221" y="206"/>
                    <a:pt x="127" y="269"/>
                  </a:cubicBezTo>
                  <a:cubicBezTo>
                    <a:pt x="127" y="95"/>
                    <a:pt x="127" y="95"/>
                    <a:pt x="127" y="95"/>
                  </a:cubicBezTo>
                  <a:cubicBezTo>
                    <a:pt x="206" y="32"/>
                    <a:pt x="316" y="0"/>
                    <a:pt x="458" y="0"/>
                  </a:cubicBezTo>
                  <a:cubicBezTo>
                    <a:pt x="584" y="0"/>
                    <a:pt x="694" y="32"/>
                    <a:pt x="757" y="111"/>
                  </a:cubicBezTo>
                  <a:cubicBezTo>
                    <a:pt x="836" y="174"/>
                    <a:pt x="868" y="269"/>
                    <a:pt x="868" y="379"/>
                  </a:cubicBezTo>
                  <a:cubicBezTo>
                    <a:pt x="868" y="1120"/>
                    <a:pt x="868" y="1120"/>
                    <a:pt x="868" y="1120"/>
                  </a:cubicBezTo>
                  <a:cubicBezTo>
                    <a:pt x="694" y="1120"/>
                    <a:pt x="694" y="1120"/>
                    <a:pt x="694" y="1120"/>
                  </a:cubicBezTo>
                  <a:cubicBezTo>
                    <a:pt x="694" y="1041"/>
                    <a:pt x="694" y="1041"/>
                    <a:pt x="694" y="1041"/>
                  </a:cubicBezTo>
                  <a:cubicBezTo>
                    <a:pt x="663" y="1072"/>
                    <a:pt x="631" y="1088"/>
                    <a:pt x="584" y="1120"/>
                  </a:cubicBezTo>
                  <a:cubicBezTo>
                    <a:pt x="521" y="1135"/>
                    <a:pt x="474" y="1151"/>
                    <a:pt x="411" y="1151"/>
                  </a:cubicBezTo>
                  <a:cubicBezTo>
                    <a:pt x="300" y="1151"/>
                    <a:pt x="190" y="1120"/>
                    <a:pt x="127" y="1056"/>
                  </a:cubicBezTo>
                  <a:cubicBezTo>
                    <a:pt x="48" y="978"/>
                    <a:pt x="0" y="899"/>
                    <a:pt x="0" y="789"/>
                  </a:cubicBezTo>
                  <a:cubicBezTo>
                    <a:pt x="0" y="694"/>
                    <a:pt x="48" y="615"/>
                    <a:pt x="127" y="552"/>
                  </a:cubicBezTo>
                  <a:cubicBezTo>
                    <a:pt x="206" y="489"/>
                    <a:pt x="300" y="458"/>
                    <a:pt x="426" y="458"/>
                  </a:cubicBezTo>
                  <a:cubicBezTo>
                    <a:pt x="474" y="458"/>
                    <a:pt x="521" y="458"/>
                    <a:pt x="584"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505" y="599"/>
                    <a:pt x="442" y="599"/>
                  </a:cubicBezTo>
                  <a:cubicBezTo>
                    <a:pt x="363" y="599"/>
                    <a:pt x="300" y="615"/>
                    <a:pt x="253" y="647"/>
                  </a:cubicBezTo>
                  <a:cubicBezTo>
                    <a:pt x="206" y="694"/>
                    <a:pt x="174" y="741"/>
                    <a:pt x="174" y="789"/>
                  </a:cubicBezTo>
                  <a:cubicBezTo>
                    <a:pt x="174" y="852"/>
                    <a:pt x="206" y="899"/>
                    <a:pt x="253" y="946"/>
                  </a:cubicBezTo>
                  <a:cubicBezTo>
                    <a:pt x="300" y="978"/>
                    <a:pt x="363" y="993"/>
                    <a:pt x="442" y="993"/>
                  </a:cubicBezTo>
                  <a:cubicBezTo>
                    <a:pt x="505"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16" name="CustomShape 9">
              <a:extLst>
                <a:ext uri="{FF2B5EF4-FFF2-40B4-BE49-F238E27FC236}">
                  <a16:creationId xmlns:a16="http://schemas.microsoft.com/office/drawing/2014/main" id="{89A2DEBC-E7E8-4A9F-A053-A55E84EAF1A5}"/>
                </a:ext>
              </a:extLst>
            </p:cNvPr>
            <p:cNvSpPr/>
            <p:nvPr/>
          </p:nvSpPr>
          <p:spPr>
            <a:xfrm>
              <a:off x="7395120" y="3611520"/>
              <a:ext cx="62640" cy="578880"/>
            </a:xfrm>
            <a:custGeom>
              <a:avLst/>
              <a:gdLst/>
              <a:ahLst/>
              <a:cxnLst/>
              <a:rect l="l" t="t" r="r" b="b"/>
              <a:pathLst>
                <a:path w="175" h="1609">
                  <a:moveTo>
                    <a:pt x="174" y="0"/>
                  </a:moveTo>
                  <a:lnTo>
                    <a:pt x="174" y="1608"/>
                  </a:lnTo>
                  <a:lnTo>
                    <a:pt x="0" y="1608"/>
                  </a:lnTo>
                  <a:lnTo>
                    <a:pt x="0" y="0"/>
                  </a:lnTo>
                  <a:lnTo>
                    <a:pt x="174" y="0"/>
                  </a:lnTo>
                </a:path>
              </a:pathLst>
            </a:custGeom>
            <a:grpFill/>
            <a:ln>
              <a:noFill/>
            </a:ln>
          </p:spPr>
          <p:style>
            <a:lnRef idx="0">
              <a:scrgbClr r="0" g="0" b="0"/>
            </a:lnRef>
            <a:fillRef idx="0">
              <a:scrgbClr r="0" g="0" b="0"/>
            </a:fillRef>
            <a:effectRef idx="0">
              <a:scrgbClr r="0" g="0" b="0"/>
            </a:effectRef>
            <a:fontRef idx="minor"/>
          </p:style>
        </p:sp>
        <p:sp>
          <p:nvSpPr>
            <p:cNvPr id="17" name="CustomShape 10">
              <a:extLst>
                <a:ext uri="{FF2B5EF4-FFF2-40B4-BE49-F238E27FC236}">
                  <a16:creationId xmlns:a16="http://schemas.microsoft.com/office/drawing/2014/main" id="{B2180C56-5FBB-4F5D-B0BE-FE8E3B94FAFB}"/>
                </a:ext>
              </a:extLst>
            </p:cNvPr>
            <p:cNvSpPr/>
            <p:nvPr/>
          </p:nvSpPr>
          <p:spPr>
            <a:xfrm>
              <a:off x="7542720" y="3787200"/>
              <a:ext cx="317880" cy="414360"/>
            </a:xfrm>
            <a:custGeom>
              <a:avLst/>
              <a:gdLst/>
              <a:ahLst/>
              <a:cxnLst/>
              <a:rect l="l" t="t" r="r" b="b"/>
              <a:pathLst>
                <a:path w="884" h="1152">
                  <a:moveTo>
                    <a:pt x="694" y="536"/>
                  </a:moveTo>
                  <a:lnTo>
                    <a:pt x="694" y="536"/>
                  </a:lnTo>
                  <a:cubicBezTo>
                    <a:pt x="694" y="395"/>
                    <a:pt x="694" y="395"/>
                    <a:pt x="694" y="395"/>
                  </a:cubicBezTo>
                  <a:cubicBezTo>
                    <a:pt x="694" y="332"/>
                    <a:pt x="678" y="269"/>
                    <a:pt x="631" y="237"/>
                  </a:cubicBezTo>
                  <a:cubicBezTo>
                    <a:pt x="583" y="189"/>
                    <a:pt x="520" y="174"/>
                    <a:pt x="442" y="174"/>
                  </a:cubicBezTo>
                  <a:cubicBezTo>
                    <a:pt x="331" y="174"/>
                    <a:pt x="221" y="206"/>
                    <a:pt x="126" y="269"/>
                  </a:cubicBezTo>
                  <a:cubicBezTo>
                    <a:pt x="126" y="95"/>
                    <a:pt x="126" y="95"/>
                    <a:pt x="126" y="95"/>
                  </a:cubicBezTo>
                  <a:cubicBezTo>
                    <a:pt x="205" y="32"/>
                    <a:pt x="331" y="0"/>
                    <a:pt x="457" y="0"/>
                  </a:cubicBezTo>
                  <a:cubicBezTo>
                    <a:pt x="599" y="0"/>
                    <a:pt x="694" y="32"/>
                    <a:pt x="772" y="111"/>
                  </a:cubicBezTo>
                  <a:cubicBezTo>
                    <a:pt x="836" y="174"/>
                    <a:pt x="883" y="269"/>
                    <a:pt x="883" y="379"/>
                  </a:cubicBezTo>
                  <a:cubicBezTo>
                    <a:pt x="883" y="1120"/>
                    <a:pt x="883" y="1120"/>
                    <a:pt x="883" y="1120"/>
                  </a:cubicBezTo>
                  <a:cubicBezTo>
                    <a:pt x="694" y="1120"/>
                    <a:pt x="694" y="1120"/>
                    <a:pt x="694" y="1120"/>
                  </a:cubicBezTo>
                  <a:cubicBezTo>
                    <a:pt x="694" y="1041"/>
                    <a:pt x="694" y="1041"/>
                    <a:pt x="694" y="1041"/>
                  </a:cubicBezTo>
                  <a:cubicBezTo>
                    <a:pt x="678" y="1072"/>
                    <a:pt x="631" y="1088"/>
                    <a:pt x="583" y="1120"/>
                  </a:cubicBezTo>
                  <a:cubicBezTo>
                    <a:pt x="520" y="1135"/>
                    <a:pt x="473" y="1151"/>
                    <a:pt x="410" y="1151"/>
                  </a:cubicBezTo>
                  <a:cubicBezTo>
                    <a:pt x="299" y="1151"/>
                    <a:pt x="205" y="1120"/>
                    <a:pt x="126" y="1056"/>
                  </a:cubicBezTo>
                  <a:cubicBezTo>
                    <a:pt x="47" y="978"/>
                    <a:pt x="0" y="899"/>
                    <a:pt x="0" y="789"/>
                  </a:cubicBezTo>
                  <a:cubicBezTo>
                    <a:pt x="0" y="694"/>
                    <a:pt x="47" y="615"/>
                    <a:pt x="126" y="552"/>
                  </a:cubicBezTo>
                  <a:cubicBezTo>
                    <a:pt x="205" y="489"/>
                    <a:pt x="299" y="458"/>
                    <a:pt x="425" y="458"/>
                  </a:cubicBezTo>
                  <a:cubicBezTo>
                    <a:pt x="473" y="458"/>
                    <a:pt x="520" y="458"/>
                    <a:pt x="583" y="473"/>
                  </a:cubicBezTo>
                  <a:cubicBezTo>
                    <a:pt x="631" y="489"/>
                    <a:pt x="662" y="521"/>
                    <a:pt x="694" y="536"/>
                  </a:cubicBezTo>
                  <a:moveTo>
                    <a:pt x="694" y="852"/>
                  </a:moveTo>
                  <a:lnTo>
                    <a:pt x="694" y="852"/>
                  </a:lnTo>
                  <a:cubicBezTo>
                    <a:pt x="694" y="741"/>
                    <a:pt x="694" y="741"/>
                    <a:pt x="694" y="741"/>
                  </a:cubicBezTo>
                  <a:cubicBezTo>
                    <a:pt x="678" y="694"/>
                    <a:pt x="646" y="663"/>
                    <a:pt x="599" y="647"/>
                  </a:cubicBezTo>
                  <a:cubicBezTo>
                    <a:pt x="552" y="615"/>
                    <a:pt x="505" y="599"/>
                    <a:pt x="442" y="599"/>
                  </a:cubicBezTo>
                  <a:cubicBezTo>
                    <a:pt x="362" y="599"/>
                    <a:pt x="299" y="615"/>
                    <a:pt x="252" y="647"/>
                  </a:cubicBezTo>
                  <a:cubicBezTo>
                    <a:pt x="205" y="694"/>
                    <a:pt x="173" y="741"/>
                    <a:pt x="173" y="789"/>
                  </a:cubicBezTo>
                  <a:cubicBezTo>
                    <a:pt x="173" y="852"/>
                    <a:pt x="205" y="899"/>
                    <a:pt x="252" y="946"/>
                  </a:cubicBezTo>
                  <a:cubicBezTo>
                    <a:pt x="299" y="978"/>
                    <a:pt x="362" y="993"/>
                    <a:pt x="442" y="993"/>
                  </a:cubicBezTo>
                  <a:cubicBezTo>
                    <a:pt x="505" y="993"/>
                    <a:pt x="552" y="978"/>
                    <a:pt x="599" y="946"/>
                  </a:cubicBezTo>
                  <a:cubicBezTo>
                    <a:pt x="646"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18" name="CustomShape 11">
              <a:extLst>
                <a:ext uri="{FF2B5EF4-FFF2-40B4-BE49-F238E27FC236}">
                  <a16:creationId xmlns:a16="http://schemas.microsoft.com/office/drawing/2014/main" id="{6D605C0B-2828-4672-A2EF-8744EE577A9D}"/>
                </a:ext>
              </a:extLst>
            </p:cNvPr>
            <p:cNvSpPr/>
            <p:nvPr/>
          </p:nvSpPr>
          <p:spPr>
            <a:xfrm>
              <a:off x="7968240" y="3787200"/>
              <a:ext cx="198720" cy="403200"/>
            </a:xfrm>
            <a:custGeom>
              <a:avLst/>
              <a:gdLst/>
              <a:ahLst/>
              <a:cxnLst/>
              <a:rect l="l" t="t" r="r" b="b"/>
              <a:pathLst>
                <a:path w="553" h="1121">
                  <a:moveTo>
                    <a:pt x="552" y="16"/>
                  </a:moveTo>
                  <a:lnTo>
                    <a:pt x="552" y="16"/>
                  </a:lnTo>
                  <a:cubicBezTo>
                    <a:pt x="552" y="221"/>
                    <a:pt x="552" y="221"/>
                    <a:pt x="552" y="221"/>
                  </a:cubicBezTo>
                  <a:cubicBezTo>
                    <a:pt x="536" y="189"/>
                    <a:pt x="489" y="189"/>
                    <a:pt x="442" y="189"/>
                  </a:cubicBezTo>
                  <a:cubicBezTo>
                    <a:pt x="378" y="189"/>
                    <a:pt x="332" y="206"/>
                    <a:pt x="284" y="237"/>
                  </a:cubicBezTo>
                  <a:cubicBezTo>
                    <a:pt x="237" y="269"/>
                    <a:pt x="205" y="332"/>
                    <a:pt x="174" y="395"/>
                  </a:cubicBezTo>
                  <a:cubicBezTo>
                    <a:pt x="174" y="1120"/>
                    <a:pt x="174" y="1120"/>
                    <a:pt x="174" y="1120"/>
                  </a:cubicBezTo>
                  <a:cubicBezTo>
                    <a:pt x="0" y="1120"/>
                    <a:pt x="0" y="1120"/>
                    <a:pt x="0" y="1120"/>
                  </a:cubicBezTo>
                  <a:cubicBezTo>
                    <a:pt x="0" y="32"/>
                    <a:pt x="0" y="32"/>
                    <a:pt x="0" y="32"/>
                  </a:cubicBezTo>
                  <a:cubicBezTo>
                    <a:pt x="174" y="32"/>
                    <a:pt x="174" y="32"/>
                    <a:pt x="174" y="32"/>
                  </a:cubicBezTo>
                  <a:cubicBezTo>
                    <a:pt x="174" y="174"/>
                    <a:pt x="174" y="174"/>
                    <a:pt x="174" y="174"/>
                  </a:cubicBezTo>
                  <a:cubicBezTo>
                    <a:pt x="205" y="126"/>
                    <a:pt x="237" y="79"/>
                    <a:pt x="284" y="48"/>
                  </a:cubicBezTo>
                  <a:cubicBezTo>
                    <a:pt x="347" y="16"/>
                    <a:pt x="395" y="0"/>
                    <a:pt x="458" y="0"/>
                  </a:cubicBezTo>
                  <a:cubicBezTo>
                    <a:pt x="505" y="0"/>
                    <a:pt x="536" y="16"/>
                    <a:pt x="552" y="16"/>
                  </a:cubicBezTo>
                </a:path>
              </a:pathLst>
            </a:custGeom>
            <a:grpFill/>
            <a:ln>
              <a:noFill/>
            </a:ln>
          </p:spPr>
          <p:style>
            <a:lnRef idx="0">
              <a:scrgbClr r="0" g="0" b="0"/>
            </a:lnRef>
            <a:fillRef idx="0">
              <a:scrgbClr r="0" g="0" b="0"/>
            </a:fillRef>
            <a:effectRef idx="0">
              <a:scrgbClr r="0" g="0" b="0"/>
            </a:effectRef>
            <a:fontRef idx="minor"/>
          </p:style>
        </p:sp>
        <p:sp>
          <p:nvSpPr>
            <p:cNvPr id="19" name="CustomShape 12">
              <a:extLst>
                <a:ext uri="{FF2B5EF4-FFF2-40B4-BE49-F238E27FC236}">
                  <a16:creationId xmlns:a16="http://schemas.microsoft.com/office/drawing/2014/main" id="{579C55E5-60BD-4F90-BAA8-CE8E5B53969A}"/>
                </a:ext>
              </a:extLst>
            </p:cNvPr>
            <p:cNvSpPr/>
            <p:nvPr/>
          </p:nvSpPr>
          <p:spPr>
            <a:xfrm>
              <a:off x="8235000" y="3634200"/>
              <a:ext cx="90720" cy="556200"/>
            </a:xfrm>
            <a:custGeom>
              <a:avLst/>
              <a:gdLst/>
              <a:ahLst/>
              <a:cxnLst/>
              <a:rect l="l" t="t" r="r" b="b"/>
              <a:pathLst>
                <a:path w="253" h="1546">
                  <a:moveTo>
                    <a:pt x="205" y="31"/>
                  </a:moveTo>
                  <a:lnTo>
                    <a:pt x="205" y="31"/>
                  </a:lnTo>
                  <a:cubicBezTo>
                    <a:pt x="237" y="63"/>
                    <a:pt x="252" y="94"/>
                    <a:pt x="252" y="126"/>
                  </a:cubicBezTo>
                  <a:cubicBezTo>
                    <a:pt x="252" y="157"/>
                    <a:pt x="237" y="189"/>
                    <a:pt x="205" y="205"/>
                  </a:cubicBezTo>
                  <a:cubicBezTo>
                    <a:pt x="189" y="236"/>
                    <a:pt x="158" y="236"/>
                    <a:pt x="126" y="236"/>
                  </a:cubicBezTo>
                  <a:cubicBezTo>
                    <a:pt x="95" y="236"/>
                    <a:pt x="63" y="236"/>
                    <a:pt x="48" y="205"/>
                  </a:cubicBezTo>
                  <a:cubicBezTo>
                    <a:pt x="16" y="189"/>
                    <a:pt x="0" y="157"/>
                    <a:pt x="0" y="126"/>
                  </a:cubicBezTo>
                  <a:cubicBezTo>
                    <a:pt x="0" y="94"/>
                    <a:pt x="16" y="63"/>
                    <a:pt x="48" y="31"/>
                  </a:cubicBezTo>
                  <a:cubicBezTo>
                    <a:pt x="63" y="16"/>
                    <a:pt x="95" y="0"/>
                    <a:pt x="126" y="0"/>
                  </a:cubicBezTo>
                  <a:cubicBezTo>
                    <a:pt x="158" y="0"/>
                    <a:pt x="189" y="16"/>
                    <a:pt x="205" y="31"/>
                  </a:cubicBezTo>
                  <a:moveTo>
                    <a:pt x="221" y="457"/>
                  </a:moveTo>
                  <a:lnTo>
                    <a:pt x="221" y="457"/>
                  </a:lnTo>
                  <a:cubicBezTo>
                    <a:pt x="221" y="1545"/>
                    <a:pt x="221" y="1545"/>
                    <a:pt x="221" y="1545"/>
                  </a:cubicBezTo>
                  <a:cubicBezTo>
                    <a:pt x="32" y="1545"/>
                    <a:pt x="32" y="1545"/>
                    <a:pt x="32" y="1545"/>
                  </a:cubicBezTo>
                  <a:cubicBezTo>
                    <a:pt x="32" y="457"/>
                    <a:pt x="32" y="457"/>
                    <a:pt x="32" y="457"/>
                  </a:cubicBezTo>
                  <a:lnTo>
                    <a:pt x="221" y="457"/>
                  </a:lnTo>
                </a:path>
              </a:pathLst>
            </a:custGeom>
            <a:grpFill/>
            <a:ln>
              <a:noFill/>
            </a:ln>
          </p:spPr>
          <p:style>
            <a:lnRef idx="0">
              <a:scrgbClr r="0" g="0" b="0"/>
            </a:lnRef>
            <a:fillRef idx="0">
              <a:scrgbClr r="0" g="0" b="0"/>
            </a:fillRef>
            <a:effectRef idx="0">
              <a:scrgbClr r="0" g="0" b="0"/>
            </a:effectRef>
            <a:fontRef idx="minor"/>
          </p:style>
        </p:sp>
        <p:sp>
          <p:nvSpPr>
            <p:cNvPr id="20" name="CustomShape 13">
              <a:extLst>
                <a:ext uri="{FF2B5EF4-FFF2-40B4-BE49-F238E27FC236}">
                  <a16:creationId xmlns:a16="http://schemas.microsoft.com/office/drawing/2014/main" id="{5C5868B9-686C-4530-A52F-B79A9747482D}"/>
                </a:ext>
              </a:extLst>
            </p:cNvPr>
            <p:cNvSpPr/>
            <p:nvPr/>
          </p:nvSpPr>
          <p:spPr>
            <a:xfrm>
              <a:off x="8399520" y="3787200"/>
              <a:ext cx="312120" cy="414360"/>
            </a:xfrm>
            <a:custGeom>
              <a:avLst/>
              <a:gdLst/>
              <a:ahLst/>
              <a:cxnLst/>
              <a:rect l="l" t="t" r="r" b="b"/>
              <a:pathLst>
                <a:path w="868" h="1152">
                  <a:moveTo>
                    <a:pt x="694" y="536"/>
                  </a:moveTo>
                  <a:lnTo>
                    <a:pt x="694" y="536"/>
                  </a:lnTo>
                  <a:cubicBezTo>
                    <a:pt x="694" y="395"/>
                    <a:pt x="694" y="395"/>
                    <a:pt x="694" y="395"/>
                  </a:cubicBezTo>
                  <a:cubicBezTo>
                    <a:pt x="694" y="332"/>
                    <a:pt x="663" y="269"/>
                    <a:pt x="615" y="237"/>
                  </a:cubicBezTo>
                  <a:cubicBezTo>
                    <a:pt x="568" y="189"/>
                    <a:pt x="505" y="174"/>
                    <a:pt x="426" y="174"/>
                  </a:cubicBezTo>
                  <a:cubicBezTo>
                    <a:pt x="316" y="174"/>
                    <a:pt x="221" y="206"/>
                    <a:pt x="111" y="269"/>
                  </a:cubicBezTo>
                  <a:cubicBezTo>
                    <a:pt x="111" y="95"/>
                    <a:pt x="111" y="95"/>
                    <a:pt x="111" y="95"/>
                  </a:cubicBezTo>
                  <a:cubicBezTo>
                    <a:pt x="206" y="32"/>
                    <a:pt x="316" y="0"/>
                    <a:pt x="458" y="0"/>
                  </a:cubicBezTo>
                  <a:cubicBezTo>
                    <a:pt x="584" y="0"/>
                    <a:pt x="694" y="32"/>
                    <a:pt x="757" y="111"/>
                  </a:cubicBezTo>
                  <a:cubicBezTo>
                    <a:pt x="836" y="174"/>
                    <a:pt x="867" y="269"/>
                    <a:pt x="867" y="379"/>
                  </a:cubicBezTo>
                  <a:cubicBezTo>
                    <a:pt x="867" y="1120"/>
                    <a:pt x="867" y="1120"/>
                    <a:pt x="867" y="1120"/>
                  </a:cubicBezTo>
                  <a:cubicBezTo>
                    <a:pt x="694" y="1120"/>
                    <a:pt x="694" y="1120"/>
                    <a:pt x="694" y="1120"/>
                  </a:cubicBezTo>
                  <a:cubicBezTo>
                    <a:pt x="694" y="1041"/>
                    <a:pt x="694" y="1041"/>
                    <a:pt x="694" y="1041"/>
                  </a:cubicBezTo>
                  <a:cubicBezTo>
                    <a:pt x="663" y="1072"/>
                    <a:pt x="631" y="1088"/>
                    <a:pt x="568" y="1120"/>
                  </a:cubicBezTo>
                  <a:cubicBezTo>
                    <a:pt x="521" y="1135"/>
                    <a:pt x="458" y="1151"/>
                    <a:pt x="410" y="1151"/>
                  </a:cubicBezTo>
                  <a:cubicBezTo>
                    <a:pt x="284" y="1151"/>
                    <a:pt x="189" y="1120"/>
                    <a:pt x="111" y="1056"/>
                  </a:cubicBezTo>
                  <a:cubicBezTo>
                    <a:pt x="32" y="978"/>
                    <a:pt x="0" y="899"/>
                    <a:pt x="0" y="789"/>
                  </a:cubicBezTo>
                  <a:cubicBezTo>
                    <a:pt x="0" y="694"/>
                    <a:pt x="32" y="615"/>
                    <a:pt x="111" y="552"/>
                  </a:cubicBezTo>
                  <a:cubicBezTo>
                    <a:pt x="189" y="489"/>
                    <a:pt x="300" y="458"/>
                    <a:pt x="410" y="458"/>
                  </a:cubicBezTo>
                  <a:cubicBezTo>
                    <a:pt x="473" y="458"/>
                    <a:pt x="521" y="458"/>
                    <a:pt x="568"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489" y="599"/>
                    <a:pt x="442" y="599"/>
                  </a:cubicBezTo>
                  <a:cubicBezTo>
                    <a:pt x="363" y="599"/>
                    <a:pt x="300" y="615"/>
                    <a:pt x="252" y="647"/>
                  </a:cubicBezTo>
                  <a:cubicBezTo>
                    <a:pt x="206" y="694"/>
                    <a:pt x="174" y="741"/>
                    <a:pt x="174" y="789"/>
                  </a:cubicBezTo>
                  <a:cubicBezTo>
                    <a:pt x="174" y="852"/>
                    <a:pt x="206" y="899"/>
                    <a:pt x="252" y="946"/>
                  </a:cubicBezTo>
                  <a:cubicBezTo>
                    <a:pt x="300" y="978"/>
                    <a:pt x="363" y="993"/>
                    <a:pt x="442" y="993"/>
                  </a:cubicBezTo>
                  <a:cubicBezTo>
                    <a:pt x="489"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21" name="CustomShape 14">
              <a:extLst>
                <a:ext uri="{FF2B5EF4-FFF2-40B4-BE49-F238E27FC236}">
                  <a16:creationId xmlns:a16="http://schemas.microsoft.com/office/drawing/2014/main" id="{F7DD9B4C-3B92-4884-928F-6432AB0277FB}"/>
                </a:ext>
              </a:extLst>
            </p:cNvPr>
            <p:cNvSpPr/>
            <p:nvPr/>
          </p:nvSpPr>
          <p:spPr>
            <a:xfrm>
              <a:off x="3768840" y="2499480"/>
              <a:ext cx="578880" cy="726120"/>
            </a:xfrm>
            <a:custGeom>
              <a:avLst/>
              <a:gdLst/>
              <a:ahLst/>
              <a:cxnLst/>
              <a:rect l="l" t="t" r="r" b="b"/>
              <a:pathLst>
                <a:path w="1609" h="2018">
                  <a:moveTo>
                    <a:pt x="883" y="1387"/>
                  </a:moveTo>
                  <a:lnTo>
                    <a:pt x="883" y="1387"/>
                  </a:lnTo>
                  <a:cubicBezTo>
                    <a:pt x="521" y="1387"/>
                    <a:pt x="521" y="1387"/>
                    <a:pt x="521" y="1387"/>
                  </a:cubicBezTo>
                  <a:cubicBezTo>
                    <a:pt x="521" y="2017"/>
                    <a:pt x="521" y="2017"/>
                    <a:pt x="521" y="2017"/>
                  </a:cubicBezTo>
                  <a:cubicBezTo>
                    <a:pt x="0" y="2017"/>
                    <a:pt x="0" y="2017"/>
                    <a:pt x="0" y="2017"/>
                  </a:cubicBezTo>
                  <a:cubicBezTo>
                    <a:pt x="0" y="0"/>
                    <a:pt x="0" y="0"/>
                    <a:pt x="0" y="0"/>
                  </a:cubicBezTo>
                  <a:cubicBezTo>
                    <a:pt x="883" y="0"/>
                    <a:pt x="883" y="0"/>
                    <a:pt x="883" y="0"/>
                  </a:cubicBezTo>
                  <a:cubicBezTo>
                    <a:pt x="1104" y="0"/>
                    <a:pt x="1277" y="63"/>
                    <a:pt x="1419" y="190"/>
                  </a:cubicBezTo>
                  <a:cubicBezTo>
                    <a:pt x="1545" y="299"/>
                    <a:pt x="1608" y="473"/>
                    <a:pt x="1608" y="694"/>
                  </a:cubicBezTo>
                  <a:cubicBezTo>
                    <a:pt x="1608" y="914"/>
                    <a:pt x="1545" y="1087"/>
                    <a:pt x="1419" y="1213"/>
                  </a:cubicBezTo>
                  <a:cubicBezTo>
                    <a:pt x="1277" y="1323"/>
                    <a:pt x="1104" y="1387"/>
                    <a:pt x="883" y="1387"/>
                  </a:cubicBezTo>
                  <a:moveTo>
                    <a:pt x="1104" y="694"/>
                  </a:moveTo>
                  <a:lnTo>
                    <a:pt x="1104" y="694"/>
                  </a:lnTo>
                  <a:cubicBezTo>
                    <a:pt x="1104" y="520"/>
                    <a:pt x="1009" y="442"/>
                    <a:pt x="820" y="442"/>
                  </a:cubicBezTo>
                  <a:cubicBezTo>
                    <a:pt x="521" y="442"/>
                    <a:pt x="521" y="442"/>
                    <a:pt x="521" y="442"/>
                  </a:cubicBezTo>
                  <a:cubicBezTo>
                    <a:pt x="521" y="946"/>
                    <a:pt x="521" y="946"/>
                    <a:pt x="521" y="946"/>
                  </a:cubicBezTo>
                  <a:cubicBezTo>
                    <a:pt x="820" y="946"/>
                    <a:pt x="820" y="946"/>
                    <a:pt x="820" y="946"/>
                  </a:cubicBezTo>
                  <a:cubicBezTo>
                    <a:pt x="915" y="946"/>
                    <a:pt x="978" y="930"/>
                    <a:pt x="1025" y="883"/>
                  </a:cubicBezTo>
                  <a:cubicBezTo>
                    <a:pt x="1072" y="836"/>
                    <a:pt x="1104" y="773"/>
                    <a:pt x="1104" y="694"/>
                  </a:cubicBezTo>
                </a:path>
              </a:pathLst>
            </a:custGeom>
            <a:grpFill/>
            <a:ln>
              <a:noFill/>
            </a:ln>
          </p:spPr>
          <p:style>
            <a:lnRef idx="0">
              <a:scrgbClr r="0" g="0" b="0"/>
            </a:lnRef>
            <a:fillRef idx="0">
              <a:scrgbClr r="0" g="0" b="0"/>
            </a:fillRef>
            <a:effectRef idx="0">
              <a:scrgbClr r="0" g="0" b="0"/>
            </a:effectRef>
            <a:fontRef idx="minor"/>
          </p:style>
        </p:sp>
        <p:sp>
          <p:nvSpPr>
            <p:cNvPr id="22" name="CustomShape 15">
              <a:extLst>
                <a:ext uri="{FF2B5EF4-FFF2-40B4-BE49-F238E27FC236}">
                  <a16:creationId xmlns:a16="http://schemas.microsoft.com/office/drawing/2014/main" id="{4B82AFFF-58FC-4156-998D-84EB2D41CA06}"/>
                </a:ext>
              </a:extLst>
            </p:cNvPr>
            <p:cNvSpPr/>
            <p:nvPr/>
          </p:nvSpPr>
          <p:spPr>
            <a:xfrm>
              <a:off x="4365000" y="2681280"/>
              <a:ext cx="499320" cy="555480"/>
            </a:xfrm>
            <a:custGeom>
              <a:avLst/>
              <a:gdLst/>
              <a:ahLst/>
              <a:cxnLst/>
              <a:rect l="l" t="t" r="r" b="b"/>
              <a:pathLst>
                <a:path w="1388" h="1544">
                  <a:moveTo>
                    <a:pt x="898" y="676"/>
                  </a:moveTo>
                  <a:lnTo>
                    <a:pt x="898" y="676"/>
                  </a:lnTo>
                  <a:cubicBezTo>
                    <a:pt x="898" y="629"/>
                    <a:pt x="898" y="629"/>
                    <a:pt x="898" y="629"/>
                  </a:cubicBezTo>
                  <a:cubicBezTo>
                    <a:pt x="898" y="566"/>
                    <a:pt x="866" y="519"/>
                    <a:pt x="820" y="472"/>
                  </a:cubicBezTo>
                  <a:cubicBezTo>
                    <a:pt x="756" y="441"/>
                    <a:pt x="677" y="425"/>
                    <a:pt x="583" y="425"/>
                  </a:cubicBezTo>
                  <a:cubicBezTo>
                    <a:pt x="425" y="425"/>
                    <a:pt x="299" y="457"/>
                    <a:pt x="173" y="534"/>
                  </a:cubicBezTo>
                  <a:cubicBezTo>
                    <a:pt x="173" y="110"/>
                    <a:pt x="173" y="110"/>
                    <a:pt x="173" y="110"/>
                  </a:cubicBezTo>
                  <a:cubicBezTo>
                    <a:pt x="315" y="47"/>
                    <a:pt x="488" y="0"/>
                    <a:pt x="709" y="0"/>
                  </a:cubicBezTo>
                  <a:cubicBezTo>
                    <a:pt x="930" y="0"/>
                    <a:pt x="1087" y="47"/>
                    <a:pt x="1214" y="157"/>
                  </a:cubicBezTo>
                  <a:cubicBezTo>
                    <a:pt x="1340" y="252"/>
                    <a:pt x="1387" y="409"/>
                    <a:pt x="1387" y="598"/>
                  </a:cubicBezTo>
                  <a:cubicBezTo>
                    <a:pt x="1387" y="1512"/>
                    <a:pt x="1387" y="1512"/>
                    <a:pt x="1387" y="1512"/>
                  </a:cubicBezTo>
                  <a:cubicBezTo>
                    <a:pt x="898" y="1512"/>
                    <a:pt x="898" y="1512"/>
                    <a:pt x="898" y="1512"/>
                  </a:cubicBezTo>
                  <a:cubicBezTo>
                    <a:pt x="898" y="1433"/>
                    <a:pt x="898" y="1433"/>
                    <a:pt x="898" y="1433"/>
                  </a:cubicBezTo>
                  <a:cubicBezTo>
                    <a:pt x="866" y="1465"/>
                    <a:pt x="820" y="1480"/>
                    <a:pt x="756" y="1512"/>
                  </a:cubicBezTo>
                  <a:cubicBezTo>
                    <a:pt x="693" y="1528"/>
                    <a:pt x="614" y="1543"/>
                    <a:pt x="551" y="1543"/>
                  </a:cubicBezTo>
                  <a:cubicBezTo>
                    <a:pt x="394" y="1543"/>
                    <a:pt x="268" y="1496"/>
                    <a:pt x="157" y="1417"/>
                  </a:cubicBezTo>
                  <a:cubicBezTo>
                    <a:pt x="63" y="1323"/>
                    <a:pt x="0" y="1212"/>
                    <a:pt x="0" y="1055"/>
                  </a:cubicBezTo>
                  <a:cubicBezTo>
                    <a:pt x="0" y="928"/>
                    <a:pt x="63" y="802"/>
                    <a:pt x="173" y="724"/>
                  </a:cubicBezTo>
                  <a:cubicBezTo>
                    <a:pt x="283" y="629"/>
                    <a:pt x="409" y="598"/>
                    <a:pt x="567" y="598"/>
                  </a:cubicBezTo>
                  <a:cubicBezTo>
                    <a:pt x="709" y="598"/>
                    <a:pt x="820" y="613"/>
                    <a:pt x="898" y="676"/>
                  </a:cubicBezTo>
                  <a:moveTo>
                    <a:pt x="898" y="1102"/>
                  </a:moveTo>
                  <a:lnTo>
                    <a:pt x="898" y="1102"/>
                  </a:lnTo>
                  <a:cubicBezTo>
                    <a:pt x="898" y="1008"/>
                    <a:pt x="898" y="1008"/>
                    <a:pt x="898" y="1008"/>
                  </a:cubicBezTo>
                  <a:cubicBezTo>
                    <a:pt x="866" y="945"/>
                    <a:pt x="788" y="913"/>
                    <a:pt x="693" y="913"/>
                  </a:cubicBezTo>
                  <a:cubicBezTo>
                    <a:pt x="630" y="913"/>
                    <a:pt x="583" y="928"/>
                    <a:pt x="551" y="945"/>
                  </a:cubicBezTo>
                  <a:cubicBezTo>
                    <a:pt x="504" y="976"/>
                    <a:pt x="488" y="1008"/>
                    <a:pt x="488" y="1055"/>
                  </a:cubicBezTo>
                  <a:cubicBezTo>
                    <a:pt x="488" y="1102"/>
                    <a:pt x="504" y="1134"/>
                    <a:pt x="551" y="1165"/>
                  </a:cubicBezTo>
                  <a:cubicBezTo>
                    <a:pt x="583" y="1181"/>
                    <a:pt x="630" y="1197"/>
                    <a:pt x="693" y="1197"/>
                  </a:cubicBezTo>
                  <a:cubicBezTo>
                    <a:pt x="788" y="1197"/>
                    <a:pt x="866" y="1165"/>
                    <a:pt x="898" y="1102"/>
                  </a:cubicBezTo>
                </a:path>
              </a:pathLst>
            </a:custGeom>
            <a:grpFill/>
            <a:ln>
              <a:noFill/>
            </a:ln>
          </p:spPr>
          <p:style>
            <a:lnRef idx="0">
              <a:scrgbClr r="0" g="0" b="0"/>
            </a:lnRef>
            <a:fillRef idx="0">
              <a:scrgbClr r="0" g="0" b="0"/>
            </a:fillRef>
            <a:effectRef idx="0">
              <a:scrgbClr r="0" g="0" b="0"/>
            </a:effectRef>
            <a:fontRef idx="minor"/>
          </p:style>
        </p:sp>
        <p:sp>
          <p:nvSpPr>
            <p:cNvPr id="23" name="CustomShape 16">
              <a:extLst>
                <a:ext uri="{FF2B5EF4-FFF2-40B4-BE49-F238E27FC236}">
                  <a16:creationId xmlns:a16="http://schemas.microsoft.com/office/drawing/2014/main" id="{BAFC0815-E2BF-44D6-880A-D03E58734C0C}"/>
                </a:ext>
              </a:extLst>
            </p:cNvPr>
            <p:cNvSpPr/>
            <p:nvPr/>
          </p:nvSpPr>
          <p:spPr>
            <a:xfrm>
              <a:off x="4955040" y="2681280"/>
              <a:ext cx="357120" cy="544320"/>
            </a:xfrm>
            <a:custGeom>
              <a:avLst/>
              <a:gdLst/>
              <a:ahLst/>
              <a:cxnLst/>
              <a:rect l="l" t="t" r="r" b="b"/>
              <a:pathLst>
                <a:path w="993" h="1513">
                  <a:moveTo>
                    <a:pt x="992" y="31"/>
                  </a:moveTo>
                  <a:lnTo>
                    <a:pt x="992" y="31"/>
                  </a:lnTo>
                  <a:cubicBezTo>
                    <a:pt x="992" y="519"/>
                    <a:pt x="992" y="519"/>
                    <a:pt x="992" y="519"/>
                  </a:cubicBezTo>
                  <a:cubicBezTo>
                    <a:pt x="929" y="487"/>
                    <a:pt x="866" y="472"/>
                    <a:pt x="787" y="472"/>
                  </a:cubicBezTo>
                  <a:cubicBezTo>
                    <a:pt x="630" y="472"/>
                    <a:pt x="551" y="534"/>
                    <a:pt x="519" y="645"/>
                  </a:cubicBezTo>
                  <a:cubicBezTo>
                    <a:pt x="519" y="1512"/>
                    <a:pt x="519" y="1512"/>
                    <a:pt x="519" y="1512"/>
                  </a:cubicBezTo>
                  <a:cubicBezTo>
                    <a:pt x="0" y="1512"/>
                    <a:pt x="0" y="1512"/>
                    <a:pt x="0" y="1512"/>
                  </a:cubicBezTo>
                  <a:cubicBezTo>
                    <a:pt x="0" y="31"/>
                    <a:pt x="0" y="31"/>
                    <a:pt x="0" y="31"/>
                  </a:cubicBezTo>
                  <a:cubicBezTo>
                    <a:pt x="519" y="31"/>
                    <a:pt x="519" y="31"/>
                    <a:pt x="519" y="31"/>
                  </a:cubicBezTo>
                  <a:cubicBezTo>
                    <a:pt x="519" y="173"/>
                    <a:pt x="519" y="173"/>
                    <a:pt x="519" y="173"/>
                  </a:cubicBezTo>
                  <a:cubicBezTo>
                    <a:pt x="598" y="63"/>
                    <a:pt x="709" y="0"/>
                    <a:pt x="850" y="0"/>
                  </a:cubicBezTo>
                  <a:cubicBezTo>
                    <a:pt x="913" y="0"/>
                    <a:pt x="961" y="15"/>
                    <a:pt x="992" y="31"/>
                  </a:cubicBezTo>
                </a:path>
              </a:pathLst>
            </a:custGeom>
            <a:grpFill/>
            <a:ln>
              <a:noFill/>
            </a:ln>
          </p:spPr>
          <p:style>
            <a:lnRef idx="0">
              <a:scrgbClr r="0" g="0" b="0"/>
            </a:lnRef>
            <a:fillRef idx="0">
              <a:scrgbClr r="0" g="0" b="0"/>
            </a:fillRef>
            <a:effectRef idx="0">
              <a:scrgbClr r="0" g="0" b="0"/>
            </a:effectRef>
            <a:fontRef idx="minor"/>
          </p:style>
        </p:sp>
        <p:sp>
          <p:nvSpPr>
            <p:cNvPr id="24" name="CustomShape 17">
              <a:extLst>
                <a:ext uri="{FF2B5EF4-FFF2-40B4-BE49-F238E27FC236}">
                  <a16:creationId xmlns:a16="http://schemas.microsoft.com/office/drawing/2014/main" id="{14914BF9-9A1D-418D-937A-1AE001F30A19}"/>
                </a:ext>
              </a:extLst>
            </p:cNvPr>
            <p:cNvSpPr/>
            <p:nvPr/>
          </p:nvSpPr>
          <p:spPr>
            <a:xfrm>
              <a:off x="5385960" y="2544840"/>
              <a:ext cx="380160" cy="680760"/>
            </a:xfrm>
            <a:custGeom>
              <a:avLst/>
              <a:gdLst/>
              <a:ahLst/>
              <a:cxnLst/>
              <a:rect l="l" t="t" r="r" b="b"/>
              <a:pathLst>
                <a:path w="1057" h="1892">
                  <a:moveTo>
                    <a:pt x="773" y="820"/>
                  </a:moveTo>
                  <a:lnTo>
                    <a:pt x="773" y="1891"/>
                  </a:lnTo>
                  <a:lnTo>
                    <a:pt x="253" y="1891"/>
                  </a:lnTo>
                  <a:lnTo>
                    <a:pt x="253" y="820"/>
                  </a:lnTo>
                  <a:lnTo>
                    <a:pt x="0" y="820"/>
                  </a:lnTo>
                  <a:lnTo>
                    <a:pt x="0" y="410"/>
                  </a:lnTo>
                  <a:lnTo>
                    <a:pt x="253" y="410"/>
                  </a:lnTo>
                  <a:lnTo>
                    <a:pt x="253" y="0"/>
                  </a:lnTo>
                  <a:lnTo>
                    <a:pt x="773" y="0"/>
                  </a:lnTo>
                  <a:lnTo>
                    <a:pt x="773" y="410"/>
                  </a:lnTo>
                  <a:lnTo>
                    <a:pt x="1056" y="410"/>
                  </a:lnTo>
                  <a:lnTo>
                    <a:pt x="1056" y="820"/>
                  </a:lnTo>
                  <a:lnTo>
                    <a:pt x="773" y="820"/>
                  </a:lnTo>
                </a:path>
              </a:pathLst>
            </a:custGeom>
            <a:grpFill/>
            <a:ln>
              <a:noFill/>
            </a:ln>
          </p:spPr>
          <p:style>
            <a:lnRef idx="0">
              <a:scrgbClr r="0" g="0" b="0"/>
            </a:lnRef>
            <a:fillRef idx="0">
              <a:scrgbClr r="0" g="0" b="0"/>
            </a:fillRef>
            <a:effectRef idx="0">
              <a:scrgbClr r="0" g="0" b="0"/>
            </a:effectRef>
            <a:fontRef idx="minor"/>
          </p:style>
        </p:sp>
        <p:sp>
          <p:nvSpPr>
            <p:cNvPr id="25" name="CustomShape 18">
              <a:extLst>
                <a:ext uri="{FF2B5EF4-FFF2-40B4-BE49-F238E27FC236}">
                  <a16:creationId xmlns:a16="http://schemas.microsoft.com/office/drawing/2014/main" id="{9F319194-7F70-4E6F-9F13-17808A29DA4A}"/>
                </a:ext>
              </a:extLst>
            </p:cNvPr>
            <p:cNvSpPr/>
            <p:nvPr/>
          </p:nvSpPr>
          <p:spPr>
            <a:xfrm>
              <a:off x="5834160" y="2681280"/>
              <a:ext cx="516600" cy="544320"/>
            </a:xfrm>
            <a:custGeom>
              <a:avLst/>
              <a:gdLst/>
              <a:ahLst/>
              <a:cxnLst/>
              <a:rect l="l" t="t" r="r" b="b"/>
              <a:pathLst>
                <a:path w="1436" h="1513">
                  <a:moveTo>
                    <a:pt x="0" y="1512"/>
                  </a:moveTo>
                  <a:lnTo>
                    <a:pt x="0" y="1512"/>
                  </a:lnTo>
                  <a:cubicBezTo>
                    <a:pt x="0" y="31"/>
                    <a:pt x="0" y="31"/>
                    <a:pt x="0" y="31"/>
                  </a:cubicBezTo>
                  <a:cubicBezTo>
                    <a:pt x="521" y="31"/>
                    <a:pt x="521" y="31"/>
                    <a:pt x="521" y="31"/>
                  </a:cubicBezTo>
                  <a:cubicBezTo>
                    <a:pt x="521" y="157"/>
                    <a:pt x="521" y="157"/>
                    <a:pt x="521" y="157"/>
                  </a:cubicBezTo>
                  <a:cubicBezTo>
                    <a:pt x="615" y="63"/>
                    <a:pt x="742" y="0"/>
                    <a:pt x="915" y="0"/>
                  </a:cubicBezTo>
                  <a:cubicBezTo>
                    <a:pt x="1073" y="0"/>
                    <a:pt x="1199" y="47"/>
                    <a:pt x="1293" y="142"/>
                  </a:cubicBezTo>
                  <a:cubicBezTo>
                    <a:pt x="1388" y="252"/>
                    <a:pt x="1435" y="378"/>
                    <a:pt x="1435" y="550"/>
                  </a:cubicBezTo>
                  <a:cubicBezTo>
                    <a:pt x="1435" y="1512"/>
                    <a:pt x="1435" y="1512"/>
                    <a:pt x="1435" y="1512"/>
                  </a:cubicBezTo>
                  <a:cubicBezTo>
                    <a:pt x="931" y="1512"/>
                    <a:pt x="931" y="1512"/>
                    <a:pt x="931" y="1512"/>
                  </a:cubicBezTo>
                  <a:cubicBezTo>
                    <a:pt x="931" y="661"/>
                    <a:pt x="931" y="661"/>
                    <a:pt x="931" y="661"/>
                  </a:cubicBezTo>
                  <a:cubicBezTo>
                    <a:pt x="931" y="598"/>
                    <a:pt x="915" y="550"/>
                    <a:pt x="868" y="519"/>
                  </a:cubicBezTo>
                  <a:cubicBezTo>
                    <a:pt x="836" y="472"/>
                    <a:pt x="789" y="457"/>
                    <a:pt x="726" y="457"/>
                  </a:cubicBezTo>
                  <a:cubicBezTo>
                    <a:pt x="679" y="457"/>
                    <a:pt x="631" y="472"/>
                    <a:pt x="600" y="503"/>
                  </a:cubicBezTo>
                  <a:cubicBezTo>
                    <a:pt x="552" y="534"/>
                    <a:pt x="537" y="566"/>
                    <a:pt x="521" y="613"/>
                  </a:cubicBezTo>
                  <a:cubicBezTo>
                    <a:pt x="521" y="1512"/>
                    <a:pt x="521" y="1512"/>
                    <a:pt x="521" y="1512"/>
                  </a:cubicBezTo>
                  <a:lnTo>
                    <a:pt x="0" y="1512"/>
                  </a:lnTo>
                </a:path>
              </a:pathLst>
            </a:custGeom>
            <a:grpFill/>
            <a:ln>
              <a:noFill/>
            </a:ln>
          </p:spPr>
          <p:style>
            <a:lnRef idx="0">
              <a:scrgbClr r="0" g="0" b="0"/>
            </a:lnRef>
            <a:fillRef idx="0">
              <a:scrgbClr r="0" g="0" b="0"/>
            </a:fillRef>
            <a:effectRef idx="0">
              <a:scrgbClr r="0" g="0" b="0"/>
            </a:effectRef>
            <a:fontRef idx="minor"/>
          </p:style>
        </p:sp>
        <p:sp>
          <p:nvSpPr>
            <p:cNvPr id="26" name="CustomShape 19">
              <a:extLst>
                <a:ext uri="{FF2B5EF4-FFF2-40B4-BE49-F238E27FC236}">
                  <a16:creationId xmlns:a16="http://schemas.microsoft.com/office/drawing/2014/main" id="{F30605A7-3008-4C19-A6E6-C4827454A584}"/>
                </a:ext>
              </a:extLst>
            </p:cNvPr>
            <p:cNvSpPr/>
            <p:nvPr/>
          </p:nvSpPr>
          <p:spPr>
            <a:xfrm>
              <a:off x="6418800" y="2681280"/>
              <a:ext cx="511200" cy="555480"/>
            </a:xfrm>
            <a:custGeom>
              <a:avLst/>
              <a:gdLst/>
              <a:ahLst/>
              <a:cxnLst/>
              <a:rect l="l" t="t" r="r" b="b"/>
              <a:pathLst>
                <a:path w="1421" h="1544">
                  <a:moveTo>
                    <a:pt x="1420" y="897"/>
                  </a:moveTo>
                  <a:lnTo>
                    <a:pt x="1420" y="897"/>
                  </a:lnTo>
                  <a:cubicBezTo>
                    <a:pt x="505" y="897"/>
                    <a:pt x="505" y="897"/>
                    <a:pt x="505" y="897"/>
                  </a:cubicBezTo>
                  <a:cubicBezTo>
                    <a:pt x="537" y="1055"/>
                    <a:pt x="663" y="1134"/>
                    <a:pt x="883" y="1134"/>
                  </a:cubicBezTo>
                  <a:cubicBezTo>
                    <a:pt x="1041" y="1134"/>
                    <a:pt x="1183" y="1102"/>
                    <a:pt x="1309" y="1023"/>
                  </a:cubicBezTo>
                  <a:cubicBezTo>
                    <a:pt x="1309" y="1417"/>
                    <a:pt x="1309" y="1417"/>
                    <a:pt x="1309" y="1417"/>
                  </a:cubicBezTo>
                  <a:cubicBezTo>
                    <a:pt x="1183" y="1496"/>
                    <a:pt x="1025" y="1543"/>
                    <a:pt x="805" y="1543"/>
                  </a:cubicBezTo>
                  <a:cubicBezTo>
                    <a:pt x="568" y="1543"/>
                    <a:pt x="363" y="1480"/>
                    <a:pt x="221" y="1339"/>
                  </a:cubicBezTo>
                  <a:cubicBezTo>
                    <a:pt x="79" y="1212"/>
                    <a:pt x="0" y="1023"/>
                    <a:pt x="0" y="787"/>
                  </a:cubicBezTo>
                  <a:cubicBezTo>
                    <a:pt x="0" y="550"/>
                    <a:pt x="79" y="362"/>
                    <a:pt x="205" y="220"/>
                  </a:cubicBezTo>
                  <a:cubicBezTo>
                    <a:pt x="347" y="78"/>
                    <a:pt x="521" y="0"/>
                    <a:pt x="726" y="0"/>
                  </a:cubicBezTo>
                  <a:cubicBezTo>
                    <a:pt x="946" y="0"/>
                    <a:pt x="1120" y="63"/>
                    <a:pt x="1230" y="205"/>
                  </a:cubicBezTo>
                  <a:cubicBezTo>
                    <a:pt x="1356" y="331"/>
                    <a:pt x="1420" y="519"/>
                    <a:pt x="1420" y="739"/>
                  </a:cubicBezTo>
                  <a:lnTo>
                    <a:pt x="1420" y="897"/>
                  </a:lnTo>
                  <a:moveTo>
                    <a:pt x="741" y="394"/>
                  </a:moveTo>
                  <a:lnTo>
                    <a:pt x="741" y="394"/>
                  </a:lnTo>
                  <a:cubicBezTo>
                    <a:pt x="631" y="394"/>
                    <a:pt x="552" y="457"/>
                    <a:pt x="505" y="598"/>
                  </a:cubicBezTo>
                  <a:cubicBezTo>
                    <a:pt x="946" y="598"/>
                    <a:pt x="946" y="598"/>
                    <a:pt x="946" y="598"/>
                  </a:cubicBezTo>
                  <a:cubicBezTo>
                    <a:pt x="946" y="534"/>
                    <a:pt x="931" y="487"/>
                    <a:pt x="883" y="457"/>
                  </a:cubicBezTo>
                  <a:cubicBezTo>
                    <a:pt x="852" y="409"/>
                    <a:pt x="805" y="394"/>
                    <a:pt x="741" y="394"/>
                  </a:cubicBezTo>
                </a:path>
              </a:pathLst>
            </a:custGeom>
            <a:grpFill/>
            <a:ln>
              <a:noFill/>
            </a:ln>
          </p:spPr>
          <p:style>
            <a:lnRef idx="0">
              <a:scrgbClr r="0" g="0" b="0"/>
            </a:lnRef>
            <a:fillRef idx="0">
              <a:scrgbClr r="0" g="0" b="0"/>
            </a:fillRef>
            <a:effectRef idx="0">
              <a:scrgbClr r="0" g="0" b="0"/>
            </a:effectRef>
            <a:fontRef idx="minor"/>
          </p:style>
        </p:sp>
        <p:sp>
          <p:nvSpPr>
            <p:cNvPr id="27" name="CustomShape 20">
              <a:extLst>
                <a:ext uri="{FF2B5EF4-FFF2-40B4-BE49-F238E27FC236}">
                  <a16:creationId xmlns:a16="http://schemas.microsoft.com/office/drawing/2014/main" id="{F0A45049-BDF8-4B57-9263-867C29487E7A}"/>
                </a:ext>
              </a:extLst>
            </p:cNvPr>
            <p:cNvSpPr/>
            <p:nvPr/>
          </p:nvSpPr>
          <p:spPr>
            <a:xfrm>
              <a:off x="7003440" y="2681280"/>
              <a:ext cx="357840" cy="544320"/>
            </a:xfrm>
            <a:custGeom>
              <a:avLst/>
              <a:gdLst/>
              <a:ahLst/>
              <a:cxnLst/>
              <a:rect l="l" t="t" r="r" b="b"/>
              <a:pathLst>
                <a:path w="995" h="1513">
                  <a:moveTo>
                    <a:pt x="994" y="31"/>
                  </a:moveTo>
                  <a:lnTo>
                    <a:pt x="994" y="31"/>
                  </a:lnTo>
                  <a:cubicBezTo>
                    <a:pt x="994" y="519"/>
                    <a:pt x="994" y="519"/>
                    <a:pt x="994" y="519"/>
                  </a:cubicBezTo>
                  <a:cubicBezTo>
                    <a:pt x="931" y="487"/>
                    <a:pt x="868" y="472"/>
                    <a:pt x="773" y="472"/>
                  </a:cubicBezTo>
                  <a:cubicBezTo>
                    <a:pt x="631" y="472"/>
                    <a:pt x="536" y="534"/>
                    <a:pt x="520" y="645"/>
                  </a:cubicBezTo>
                  <a:cubicBezTo>
                    <a:pt x="520" y="1512"/>
                    <a:pt x="520" y="1512"/>
                    <a:pt x="520" y="1512"/>
                  </a:cubicBezTo>
                  <a:cubicBezTo>
                    <a:pt x="0" y="1512"/>
                    <a:pt x="0" y="1512"/>
                    <a:pt x="0" y="1512"/>
                  </a:cubicBezTo>
                  <a:cubicBezTo>
                    <a:pt x="0" y="31"/>
                    <a:pt x="0" y="31"/>
                    <a:pt x="0" y="31"/>
                  </a:cubicBezTo>
                  <a:cubicBezTo>
                    <a:pt x="520" y="31"/>
                    <a:pt x="520" y="31"/>
                    <a:pt x="520" y="31"/>
                  </a:cubicBezTo>
                  <a:cubicBezTo>
                    <a:pt x="520" y="173"/>
                    <a:pt x="520" y="173"/>
                    <a:pt x="520" y="173"/>
                  </a:cubicBezTo>
                  <a:cubicBezTo>
                    <a:pt x="599" y="63"/>
                    <a:pt x="710" y="0"/>
                    <a:pt x="851" y="0"/>
                  </a:cubicBezTo>
                  <a:cubicBezTo>
                    <a:pt x="914" y="0"/>
                    <a:pt x="962" y="15"/>
                    <a:pt x="994" y="31"/>
                  </a:cubicBezTo>
                </a:path>
              </a:pathLst>
            </a:custGeom>
            <a:grpFill/>
            <a:ln>
              <a:noFill/>
            </a:ln>
          </p:spPr>
          <p:style>
            <a:lnRef idx="0">
              <a:scrgbClr r="0" g="0" b="0"/>
            </a:lnRef>
            <a:fillRef idx="0">
              <a:scrgbClr r="0" g="0" b="0"/>
            </a:fillRef>
            <a:effectRef idx="0">
              <a:scrgbClr r="0" g="0" b="0"/>
            </a:effectRef>
            <a:fontRef idx="minor"/>
          </p:style>
        </p:sp>
        <p:sp>
          <p:nvSpPr>
            <p:cNvPr id="28" name="CustomShape 21">
              <a:extLst>
                <a:ext uri="{FF2B5EF4-FFF2-40B4-BE49-F238E27FC236}">
                  <a16:creationId xmlns:a16="http://schemas.microsoft.com/office/drawing/2014/main" id="{573AF514-994D-454D-947F-39986D3792C3}"/>
                </a:ext>
              </a:extLst>
            </p:cNvPr>
            <p:cNvSpPr/>
            <p:nvPr/>
          </p:nvSpPr>
          <p:spPr>
            <a:xfrm>
              <a:off x="7412040" y="2681280"/>
              <a:ext cx="431640" cy="555480"/>
            </a:xfrm>
            <a:custGeom>
              <a:avLst/>
              <a:gdLst/>
              <a:ahLst/>
              <a:cxnLst/>
              <a:rect l="l" t="t" r="r" b="b"/>
              <a:pathLst>
                <a:path w="1200" h="1544">
                  <a:moveTo>
                    <a:pt x="0" y="1402"/>
                  </a:moveTo>
                  <a:lnTo>
                    <a:pt x="0" y="1402"/>
                  </a:lnTo>
                  <a:cubicBezTo>
                    <a:pt x="0" y="976"/>
                    <a:pt x="0" y="976"/>
                    <a:pt x="0" y="976"/>
                  </a:cubicBezTo>
                  <a:cubicBezTo>
                    <a:pt x="63" y="1023"/>
                    <a:pt x="158" y="1071"/>
                    <a:pt x="253" y="1102"/>
                  </a:cubicBezTo>
                  <a:cubicBezTo>
                    <a:pt x="363" y="1134"/>
                    <a:pt x="442" y="1165"/>
                    <a:pt x="521" y="1165"/>
                  </a:cubicBezTo>
                  <a:cubicBezTo>
                    <a:pt x="631" y="1165"/>
                    <a:pt x="694" y="1134"/>
                    <a:pt x="694" y="1071"/>
                  </a:cubicBezTo>
                  <a:cubicBezTo>
                    <a:pt x="694" y="1023"/>
                    <a:pt x="647" y="991"/>
                    <a:pt x="552" y="960"/>
                  </a:cubicBezTo>
                  <a:cubicBezTo>
                    <a:pt x="442" y="945"/>
                    <a:pt x="442" y="945"/>
                    <a:pt x="442" y="945"/>
                  </a:cubicBezTo>
                  <a:cubicBezTo>
                    <a:pt x="142" y="882"/>
                    <a:pt x="0" y="724"/>
                    <a:pt x="0" y="487"/>
                  </a:cubicBezTo>
                  <a:cubicBezTo>
                    <a:pt x="0" y="331"/>
                    <a:pt x="48" y="220"/>
                    <a:pt x="158" y="126"/>
                  </a:cubicBezTo>
                  <a:cubicBezTo>
                    <a:pt x="268" y="47"/>
                    <a:pt x="426" y="0"/>
                    <a:pt x="599" y="0"/>
                  </a:cubicBezTo>
                  <a:cubicBezTo>
                    <a:pt x="805" y="0"/>
                    <a:pt x="978" y="47"/>
                    <a:pt x="1120" y="126"/>
                  </a:cubicBezTo>
                  <a:cubicBezTo>
                    <a:pt x="1120" y="550"/>
                    <a:pt x="1120" y="550"/>
                    <a:pt x="1120" y="550"/>
                  </a:cubicBezTo>
                  <a:cubicBezTo>
                    <a:pt x="962" y="441"/>
                    <a:pt x="805" y="394"/>
                    <a:pt x="647" y="394"/>
                  </a:cubicBezTo>
                  <a:cubicBezTo>
                    <a:pt x="552" y="394"/>
                    <a:pt x="505" y="409"/>
                    <a:pt x="505" y="472"/>
                  </a:cubicBezTo>
                  <a:cubicBezTo>
                    <a:pt x="505" y="503"/>
                    <a:pt x="505" y="519"/>
                    <a:pt x="536" y="534"/>
                  </a:cubicBezTo>
                  <a:cubicBezTo>
                    <a:pt x="552" y="550"/>
                    <a:pt x="584" y="550"/>
                    <a:pt x="615" y="566"/>
                  </a:cubicBezTo>
                  <a:cubicBezTo>
                    <a:pt x="757" y="613"/>
                    <a:pt x="757" y="613"/>
                    <a:pt x="757" y="613"/>
                  </a:cubicBezTo>
                  <a:cubicBezTo>
                    <a:pt x="915" y="645"/>
                    <a:pt x="1025" y="708"/>
                    <a:pt x="1104" y="787"/>
                  </a:cubicBezTo>
                  <a:cubicBezTo>
                    <a:pt x="1167" y="850"/>
                    <a:pt x="1199" y="945"/>
                    <a:pt x="1199" y="1071"/>
                  </a:cubicBezTo>
                  <a:cubicBezTo>
                    <a:pt x="1199" y="1228"/>
                    <a:pt x="1151" y="1339"/>
                    <a:pt x="1025" y="1433"/>
                  </a:cubicBezTo>
                  <a:cubicBezTo>
                    <a:pt x="915" y="1512"/>
                    <a:pt x="757" y="1543"/>
                    <a:pt x="568" y="1543"/>
                  </a:cubicBezTo>
                  <a:cubicBezTo>
                    <a:pt x="331" y="1543"/>
                    <a:pt x="142" y="1496"/>
                    <a:pt x="0" y="1402"/>
                  </a:cubicBezTo>
                </a:path>
              </a:pathLst>
            </a:custGeom>
            <a:grpFill/>
            <a:ln>
              <a:noFill/>
            </a:ln>
          </p:spPr>
          <p:style>
            <a:lnRef idx="0">
              <a:scrgbClr r="0" g="0" b="0"/>
            </a:lnRef>
            <a:fillRef idx="0">
              <a:scrgbClr r="0" g="0" b="0"/>
            </a:fillRef>
            <a:effectRef idx="0">
              <a:scrgbClr r="0" g="0" b="0"/>
            </a:effectRef>
            <a:fontRef idx="minor"/>
          </p:style>
        </p:sp>
        <p:sp>
          <p:nvSpPr>
            <p:cNvPr id="29" name="CustomShape 22">
              <a:extLst>
                <a:ext uri="{FF2B5EF4-FFF2-40B4-BE49-F238E27FC236}">
                  <a16:creationId xmlns:a16="http://schemas.microsoft.com/office/drawing/2014/main" id="{4A5E0AC6-B3F3-434A-AA64-174455BC6ED9}"/>
                </a:ext>
              </a:extLst>
            </p:cNvPr>
            <p:cNvSpPr/>
            <p:nvPr/>
          </p:nvSpPr>
          <p:spPr>
            <a:xfrm>
              <a:off x="7917120" y="2454120"/>
              <a:ext cx="516600" cy="771480"/>
            </a:xfrm>
            <a:custGeom>
              <a:avLst/>
              <a:gdLst/>
              <a:ahLst/>
              <a:cxnLst/>
              <a:rect l="l" t="t" r="r" b="b"/>
              <a:pathLst>
                <a:path w="1436" h="2144">
                  <a:moveTo>
                    <a:pt x="0" y="2143"/>
                  </a:moveTo>
                  <a:lnTo>
                    <a:pt x="0" y="2143"/>
                  </a:lnTo>
                  <a:cubicBezTo>
                    <a:pt x="0" y="0"/>
                    <a:pt x="0" y="0"/>
                    <a:pt x="0" y="0"/>
                  </a:cubicBezTo>
                  <a:cubicBezTo>
                    <a:pt x="520" y="0"/>
                    <a:pt x="520" y="0"/>
                    <a:pt x="520" y="0"/>
                  </a:cubicBezTo>
                  <a:cubicBezTo>
                    <a:pt x="520" y="788"/>
                    <a:pt x="520" y="788"/>
                    <a:pt x="520" y="788"/>
                  </a:cubicBezTo>
                  <a:cubicBezTo>
                    <a:pt x="615" y="694"/>
                    <a:pt x="741" y="631"/>
                    <a:pt x="915" y="631"/>
                  </a:cubicBezTo>
                  <a:cubicBezTo>
                    <a:pt x="1072" y="631"/>
                    <a:pt x="1214" y="678"/>
                    <a:pt x="1293" y="773"/>
                  </a:cubicBezTo>
                  <a:cubicBezTo>
                    <a:pt x="1388" y="883"/>
                    <a:pt x="1435" y="1009"/>
                    <a:pt x="1435" y="1181"/>
                  </a:cubicBezTo>
                  <a:cubicBezTo>
                    <a:pt x="1435" y="2143"/>
                    <a:pt x="1435" y="2143"/>
                    <a:pt x="1435" y="2143"/>
                  </a:cubicBezTo>
                  <a:cubicBezTo>
                    <a:pt x="931" y="2143"/>
                    <a:pt x="931" y="2143"/>
                    <a:pt x="931" y="2143"/>
                  </a:cubicBezTo>
                  <a:cubicBezTo>
                    <a:pt x="931" y="1292"/>
                    <a:pt x="931" y="1292"/>
                    <a:pt x="931" y="1292"/>
                  </a:cubicBezTo>
                  <a:cubicBezTo>
                    <a:pt x="931" y="1229"/>
                    <a:pt x="915" y="1181"/>
                    <a:pt x="883" y="1150"/>
                  </a:cubicBezTo>
                  <a:cubicBezTo>
                    <a:pt x="852" y="1103"/>
                    <a:pt x="804" y="1088"/>
                    <a:pt x="741" y="1088"/>
                  </a:cubicBezTo>
                  <a:cubicBezTo>
                    <a:pt x="678" y="1088"/>
                    <a:pt x="631" y="1103"/>
                    <a:pt x="600" y="1134"/>
                  </a:cubicBezTo>
                  <a:cubicBezTo>
                    <a:pt x="552" y="1165"/>
                    <a:pt x="537" y="1197"/>
                    <a:pt x="520" y="1244"/>
                  </a:cubicBezTo>
                  <a:cubicBezTo>
                    <a:pt x="520" y="2143"/>
                    <a:pt x="520" y="2143"/>
                    <a:pt x="520" y="2143"/>
                  </a:cubicBezTo>
                  <a:lnTo>
                    <a:pt x="0" y="2143"/>
                  </a:lnTo>
                </a:path>
              </a:pathLst>
            </a:custGeom>
            <a:grpFill/>
            <a:ln>
              <a:noFill/>
            </a:ln>
          </p:spPr>
          <p:style>
            <a:lnRef idx="0">
              <a:scrgbClr r="0" g="0" b="0"/>
            </a:lnRef>
            <a:fillRef idx="0">
              <a:scrgbClr r="0" g="0" b="0"/>
            </a:fillRef>
            <a:effectRef idx="0">
              <a:scrgbClr r="0" g="0" b="0"/>
            </a:effectRef>
            <a:fontRef idx="minor"/>
          </p:style>
        </p:sp>
        <p:sp>
          <p:nvSpPr>
            <p:cNvPr id="30" name="CustomShape 23">
              <a:extLst>
                <a:ext uri="{FF2B5EF4-FFF2-40B4-BE49-F238E27FC236}">
                  <a16:creationId xmlns:a16="http://schemas.microsoft.com/office/drawing/2014/main" id="{44101FE2-96DE-45A2-A445-EA45EC6E0EC3}"/>
                </a:ext>
              </a:extLst>
            </p:cNvPr>
            <p:cNvSpPr/>
            <p:nvPr/>
          </p:nvSpPr>
          <p:spPr>
            <a:xfrm>
              <a:off x="8513280" y="2448360"/>
              <a:ext cx="209880" cy="777240"/>
            </a:xfrm>
            <a:custGeom>
              <a:avLst/>
              <a:gdLst/>
              <a:ahLst/>
              <a:cxnLst/>
              <a:rect l="l" t="t" r="r" b="b"/>
              <a:pathLst>
                <a:path w="584" h="2160">
                  <a:moveTo>
                    <a:pt x="583" y="284"/>
                  </a:moveTo>
                  <a:lnTo>
                    <a:pt x="583" y="284"/>
                  </a:lnTo>
                  <a:cubicBezTo>
                    <a:pt x="583" y="363"/>
                    <a:pt x="567" y="426"/>
                    <a:pt x="504" y="473"/>
                  </a:cubicBezTo>
                  <a:cubicBezTo>
                    <a:pt x="441" y="536"/>
                    <a:pt x="378" y="552"/>
                    <a:pt x="299" y="552"/>
                  </a:cubicBezTo>
                  <a:cubicBezTo>
                    <a:pt x="220" y="552"/>
                    <a:pt x="142" y="536"/>
                    <a:pt x="94" y="473"/>
                  </a:cubicBezTo>
                  <a:cubicBezTo>
                    <a:pt x="31" y="426"/>
                    <a:pt x="0" y="363"/>
                    <a:pt x="0" y="284"/>
                  </a:cubicBezTo>
                  <a:cubicBezTo>
                    <a:pt x="0" y="189"/>
                    <a:pt x="31" y="126"/>
                    <a:pt x="94" y="79"/>
                  </a:cubicBezTo>
                  <a:cubicBezTo>
                    <a:pt x="142" y="32"/>
                    <a:pt x="220" y="0"/>
                    <a:pt x="299" y="0"/>
                  </a:cubicBezTo>
                  <a:cubicBezTo>
                    <a:pt x="378" y="0"/>
                    <a:pt x="441" y="32"/>
                    <a:pt x="504" y="79"/>
                  </a:cubicBezTo>
                  <a:cubicBezTo>
                    <a:pt x="567" y="126"/>
                    <a:pt x="583" y="189"/>
                    <a:pt x="583" y="284"/>
                  </a:cubicBezTo>
                  <a:moveTo>
                    <a:pt x="551" y="678"/>
                  </a:moveTo>
                  <a:lnTo>
                    <a:pt x="551" y="678"/>
                  </a:lnTo>
                  <a:cubicBezTo>
                    <a:pt x="551" y="2159"/>
                    <a:pt x="551" y="2159"/>
                    <a:pt x="551" y="2159"/>
                  </a:cubicBezTo>
                  <a:cubicBezTo>
                    <a:pt x="31" y="2159"/>
                    <a:pt x="31" y="2159"/>
                    <a:pt x="31" y="2159"/>
                  </a:cubicBezTo>
                  <a:cubicBezTo>
                    <a:pt x="31" y="678"/>
                    <a:pt x="31" y="678"/>
                    <a:pt x="31" y="678"/>
                  </a:cubicBezTo>
                  <a:lnTo>
                    <a:pt x="551" y="678"/>
                  </a:lnTo>
                </a:path>
              </a:pathLst>
            </a:custGeom>
            <a:grpFill/>
            <a:ln>
              <a:noFill/>
            </a:ln>
          </p:spPr>
          <p:style>
            <a:lnRef idx="0">
              <a:scrgbClr r="0" g="0" b="0"/>
            </a:lnRef>
            <a:fillRef idx="0">
              <a:scrgbClr r="0" g="0" b="0"/>
            </a:fillRef>
            <a:effectRef idx="0">
              <a:scrgbClr r="0" g="0" b="0"/>
            </a:effectRef>
            <a:fontRef idx="minor"/>
          </p:style>
        </p:sp>
        <p:sp>
          <p:nvSpPr>
            <p:cNvPr id="31" name="CustomShape 24">
              <a:extLst>
                <a:ext uri="{FF2B5EF4-FFF2-40B4-BE49-F238E27FC236}">
                  <a16:creationId xmlns:a16="http://schemas.microsoft.com/office/drawing/2014/main" id="{AD47C4B5-AE89-40EF-8099-8C1B3DAA9623}"/>
                </a:ext>
              </a:extLst>
            </p:cNvPr>
            <p:cNvSpPr/>
            <p:nvPr/>
          </p:nvSpPr>
          <p:spPr>
            <a:xfrm>
              <a:off x="8808120" y="2681280"/>
              <a:ext cx="556560" cy="731520"/>
            </a:xfrm>
            <a:custGeom>
              <a:avLst/>
              <a:gdLst/>
              <a:ahLst/>
              <a:cxnLst/>
              <a:rect l="l" t="t" r="r" b="b"/>
              <a:pathLst>
                <a:path w="1547" h="2033">
                  <a:moveTo>
                    <a:pt x="521" y="1402"/>
                  </a:moveTo>
                  <a:lnTo>
                    <a:pt x="521" y="1402"/>
                  </a:lnTo>
                  <a:cubicBezTo>
                    <a:pt x="521" y="2032"/>
                    <a:pt x="521" y="2032"/>
                    <a:pt x="521" y="2032"/>
                  </a:cubicBezTo>
                  <a:cubicBezTo>
                    <a:pt x="0" y="2032"/>
                    <a:pt x="0" y="2032"/>
                    <a:pt x="0" y="2032"/>
                  </a:cubicBezTo>
                  <a:cubicBezTo>
                    <a:pt x="0" y="31"/>
                    <a:pt x="0" y="31"/>
                    <a:pt x="0" y="31"/>
                  </a:cubicBezTo>
                  <a:cubicBezTo>
                    <a:pt x="521" y="31"/>
                    <a:pt x="521" y="31"/>
                    <a:pt x="521" y="31"/>
                  </a:cubicBezTo>
                  <a:cubicBezTo>
                    <a:pt x="521" y="157"/>
                    <a:pt x="521" y="157"/>
                    <a:pt x="521" y="157"/>
                  </a:cubicBezTo>
                  <a:cubicBezTo>
                    <a:pt x="568" y="110"/>
                    <a:pt x="615" y="78"/>
                    <a:pt x="678" y="47"/>
                  </a:cubicBezTo>
                  <a:cubicBezTo>
                    <a:pt x="741" y="15"/>
                    <a:pt x="820" y="0"/>
                    <a:pt x="883" y="0"/>
                  </a:cubicBezTo>
                  <a:cubicBezTo>
                    <a:pt x="1088" y="0"/>
                    <a:pt x="1262" y="78"/>
                    <a:pt x="1372" y="220"/>
                  </a:cubicBezTo>
                  <a:cubicBezTo>
                    <a:pt x="1498" y="362"/>
                    <a:pt x="1546" y="550"/>
                    <a:pt x="1546" y="771"/>
                  </a:cubicBezTo>
                  <a:cubicBezTo>
                    <a:pt x="1546" y="991"/>
                    <a:pt x="1498" y="1181"/>
                    <a:pt x="1372" y="1323"/>
                  </a:cubicBezTo>
                  <a:cubicBezTo>
                    <a:pt x="1262" y="1465"/>
                    <a:pt x="1088" y="1543"/>
                    <a:pt x="883" y="1543"/>
                  </a:cubicBezTo>
                  <a:cubicBezTo>
                    <a:pt x="820" y="1543"/>
                    <a:pt x="741" y="1528"/>
                    <a:pt x="678" y="1496"/>
                  </a:cubicBezTo>
                  <a:cubicBezTo>
                    <a:pt x="615" y="1465"/>
                    <a:pt x="568" y="1433"/>
                    <a:pt x="521" y="1402"/>
                  </a:cubicBezTo>
                  <a:moveTo>
                    <a:pt x="521" y="582"/>
                  </a:moveTo>
                  <a:lnTo>
                    <a:pt x="521" y="582"/>
                  </a:lnTo>
                  <a:cubicBezTo>
                    <a:pt x="521" y="960"/>
                    <a:pt x="521" y="960"/>
                    <a:pt x="521" y="960"/>
                  </a:cubicBezTo>
                  <a:cubicBezTo>
                    <a:pt x="568" y="1055"/>
                    <a:pt x="647" y="1102"/>
                    <a:pt x="757" y="1102"/>
                  </a:cubicBezTo>
                  <a:cubicBezTo>
                    <a:pt x="836" y="1102"/>
                    <a:pt x="915" y="1071"/>
                    <a:pt x="962" y="1008"/>
                  </a:cubicBezTo>
                  <a:cubicBezTo>
                    <a:pt x="1009" y="945"/>
                    <a:pt x="1041" y="865"/>
                    <a:pt x="1041" y="771"/>
                  </a:cubicBezTo>
                  <a:cubicBezTo>
                    <a:pt x="1041" y="676"/>
                    <a:pt x="1009" y="598"/>
                    <a:pt x="962" y="534"/>
                  </a:cubicBezTo>
                  <a:cubicBezTo>
                    <a:pt x="915" y="472"/>
                    <a:pt x="836" y="441"/>
                    <a:pt x="757" y="441"/>
                  </a:cubicBezTo>
                  <a:cubicBezTo>
                    <a:pt x="647" y="441"/>
                    <a:pt x="568" y="487"/>
                    <a:pt x="521" y="582"/>
                  </a:cubicBezTo>
                </a:path>
              </a:pathLst>
            </a:custGeom>
            <a:grpFill/>
            <a:ln>
              <a:noFill/>
            </a:ln>
          </p:spPr>
          <p:style>
            <a:lnRef idx="0">
              <a:scrgbClr r="0" g="0" b="0"/>
            </a:lnRef>
            <a:fillRef idx="0">
              <a:scrgbClr r="0" g="0" b="0"/>
            </a:fillRef>
            <a:effectRef idx="0">
              <a:scrgbClr r="0" g="0" b="0"/>
            </a:effectRef>
            <a:fontRef idx="minor"/>
          </p:style>
        </p:sp>
      </p:grpSp>
      <p:sp>
        <p:nvSpPr>
          <p:cNvPr id="2" name="Title 1"/>
          <p:cNvSpPr>
            <a:spLocks noGrp="1"/>
          </p:cNvSpPr>
          <p:nvPr>
            <p:ph type="title"/>
          </p:nvPr>
        </p:nvSpPr>
        <p:spPr>
          <a:xfrm>
            <a:off x="356347" y="3542097"/>
            <a:ext cx="5699952"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356346" y="3011326"/>
            <a:ext cx="2278071" cy="224925"/>
          </a:xfrm>
        </p:spPr>
        <p:txBody>
          <a:bodyPr/>
          <a:lstStyle>
            <a:lvl1pPr>
              <a:defRPr sz="1400">
                <a:solidFill>
                  <a:schemeClr val="bg1"/>
                </a:solidFill>
                <a:latin typeface="+mj-lt"/>
              </a:defRPr>
            </a:lvl1pPr>
          </a:lstStyle>
          <a:p>
            <a:fld id="{5F799DFF-595B-E744-9478-ED17E839ABD6}" type="datetime3">
              <a:rPr lang="en-GB" smtClean="0"/>
              <a:t>29 January, 2019</a:t>
            </a:fld>
            <a:endParaRPr lang="en-GB"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33" name="object 34"/>
          <p:cNvSpPr/>
          <p:nvPr userDrawn="1"/>
        </p:nvSpPr>
        <p:spPr>
          <a:xfrm>
            <a:off x="358588" y="3314219"/>
            <a:ext cx="5697711"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p:nvPr>
        </p:nvSpPr>
        <p:spPr>
          <a:xfrm>
            <a:off x="355600" y="5693962"/>
            <a:ext cx="5700713" cy="724823"/>
          </a:xfrm>
          <a:prstGeom prst="rect">
            <a:avLst/>
          </a:prstGeom>
        </p:spPr>
        <p:txBody>
          <a:bodyPr/>
          <a:lstStyle>
            <a:lvl1pPr marL="0" indent="0">
              <a:lnSpc>
                <a:spcPct val="100000"/>
              </a:lnSpc>
              <a:spcBef>
                <a:spcPts val="0"/>
              </a:spcBef>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edit Master text styles</a:t>
            </a:r>
          </a:p>
        </p:txBody>
      </p:sp>
      <p:sp>
        <p:nvSpPr>
          <p:cNvPr id="37"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Tree>
    <p:extLst>
      <p:ext uri="{BB962C8B-B14F-4D97-AF65-F5344CB8AC3E}">
        <p14:creationId xmlns:p14="http://schemas.microsoft.com/office/powerpoint/2010/main" val="102998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32" name="object 2"/>
          <p:cNvSpPr/>
          <p:nvPr userDrawn="1"/>
        </p:nvSpPr>
        <p:spPr>
          <a:xfrm>
            <a:off x="2" y="-28815"/>
            <a:ext cx="9148238" cy="6915630"/>
          </a:xfrm>
          <a:prstGeom prst="rect">
            <a:avLst/>
          </a:prstGeom>
          <a:blipFill>
            <a:blip r:embed="rId2" cstate="print"/>
            <a:stretch>
              <a:fillRect/>
            </a:stretch>
          </a:blipFill>
        </p:spPr>
        <p:txBody>
          <a:bodyPr wrap="square" lIns="0" tIns="0" rIns="0" bIns="0" rtlCol="0"/>
          <a:lstStyle/>
          <a:p>
            <a:endParaRPr sz="1815"/>
          </a:p>
        </p:txBody>
      </p:sp>
      <p:grpSp>
        <p:nvGrpSpPr>
          <p:cNvPr id="7" name="Group 6">
            <a:extLst>
              <a:ext uri="{FF2B5EF4-FFF2-40B4-BE49-F238E27FC236}">
                <a16:creationId xmlns:a16="http://schemas.microsoft.com/office/drawing/2014/main" id="{662A9C02-07D9-471C-ACDB-9C329EB447B2}"/>
              </a:ext>
            </a:extLst>
          </p:cNvPr>
          <p:cNvGrpSpPr/>
          <p:nvPr userDrawn="1"/>
        </p:nvGrpSpPr>
        <p:grpSpPr>
          <a:xfrm>
            <a:off x="334764" y="221264"/>
            <a:ext cx="3237718" cy="1016847"/>
            <a:chOff x="783720" y="1506600"/>
            <a:chExt cx="8580960" cy="2694960"/>
          </a:xfrm>
          <a:solidFill>
            <a:schemeClr val="bg1"/>
          </a:solidFill>
        </p:grpSpPr>
        <p:sp>
          <p:nvSpPr>
            <p:cNvPr id="8" name="CustomShape 1">
              <a:extLst>
                <a:ext uri="{FF2B5EF4-FFF2-40B4-BE49-F238E27FC236}">
                  <a16:creationId xmlns:a16="http://schemas.microsoft.com/office/drawing/2014/main" id="{D4B5A501-6D7D-42FA-809D-C1FFDD40E603}"/>
                </a:ext>
              </a:extLst>
            </p:cNvPr>
            <p:cNvSpPr/>
            <p:nvPr/>
          </p:nvSpPr>
          <p:spPr>
            <a:xfrm>
              <a:off x="783720" y="1506600"/>
              <a:ext cx="2684520" cy="2683800"/>
            </a:xfrm>
            <a:custGeom>
              <a:avLst/>
              <a:gdLst/>
              <a:ahLst/>
              <a:cxnLst/>
              <a:rect l="l" t="t" r="r" b="b"/>
              <a:pathLst>
                <a:path w="7458" h="7456">
                  <a:moveTo>
                    <a:pt x="7457" y="3735"/>
                  </a:moveTo>
                  <a:lnTo>
                    <a:pt x="7457" y="3735"/>
                  </a:lnTo>
                  <a:cubicBezTo>
                    <a:pt x="7457" y="5800"/>
                    <a:pt x="5801" y="7455"/>
                    <a:pt x="3736" y="7455"/>
                  </a:cubicBezTo>
                  <a:cubicBezTo>
                    <a:pt x="1671" y="7455"/>
                    <a:pt x="0" y="5800"/>
                    <a:pt x="0" y="3735"/>
                  </a:cubicBezTo>
                  <a:cubicBezTo>
                    <a:pt x="0" y="1670"/>
                    <a:pt x="1671" y="0"/>
                    <a:pt x="3736" y="0"/>
                  </a:cubicBezTo>
                  <a:cubicBezTo>
                    <a:pt x="5801" y="0"/>
                    <a:pt x="7457" y="1670"/>
                    <a:pt x="7457" y="3735"/>
                  </a:cubicBezTo>
                  <a:moveTo>
                    <a:pt x="1970" y="4775"/>
                  </a:moveTo>
                  <a:lnTo>
                    <a:pt x="1970" y="4775"/>
                  </a:lnTo>
                  <a:cubicBezTo>
                    <a:pt x="2554" y="4775"/>
                    <a:pt x="2554" y="4775"/>
                    <a:pt x="2554" y="4775"/>
                  </a:cubicBezTo>
                  <a:cubicBezTo>
                    <a:pt x="2081" y="4050"/>
                    <a:pt x="2081" y="4050"/>
                    <a:pt x="2081" y="4050"/>
                  </a:cubicBezTo>
                  <a:cubicBezTo>
                    <a:pt x="2207" y="4002"/>
                    <a:pt x="2301" y="3924"/>
                    <a:pt x="2364" y="3829"/>
                  </a:cubicBezTo>
                  <a:cubicBezTo>
                    <a:pt x="2444" y="3720"/>
                    <a:pt x="2475" y="3594"/>
                    <a:pt x="2475" y="3452"/>
                  </a:cubicBezTo>
                  <a:cubicBezTo>
                    <a:pt x="2475" y="3231"/>
                    <a:pt x="2412" y="3057"/>
                    <a:pt x="2270" y="2931"/>
                  </a:cubicBezTo>
                  <a:cubicBezTo>
                    <a:pt x="2144" y="2821"/>
                    <a:pt x="1970" y="2758"/>
                    <a:pt x="1750" y="2758"/>
                  </a:cubicBezTo>
                  <a:cubicBezTo>
                    <a:pt x="835" y="2758"/>
                    <a:pt x="835" y="2758"/>
                    <a:pt x="835" y="2758"/>
                  </a:cubicBezTo>
                  <a:cubicBezTo>
                    <a:pt x="835" y="4775"/>
                    <a:pt x="835" y="4775"/>
                    <a:pt x="835" y="4775"/>
                  </a:cubicBezTo>
                  <a:cubicBezTo>
                    <a:pt x="1356" y="4775"/>
                    <a:pt x="1356" y="4775"/>
                    <a:pt x="1356" y="4775"/>
                  </a:cubicBezTo>
                  <a:cubicBezTo>
                    <a:pt x="1356" y="4113"/>
                    <a:pt x="1356" y="4113"/>
                    <a:pt x="1356" y="4113"/>
                  </a:cubicBezTo>
                  <a:cubicBezTo>
                    <a:pt x="1545" y="4113"/>
                    <a:pt x="1545" y="4113"/>
                    <a:pt x="1545" y="4113"/>
                  </a:cubicBezTo>
                  <a:lnTo>
                    <a:pt x="1970" y="4775"/>
                  </a:lnTo>
                  <a:moveTo>
                    <a:pt x="1686" y="3200"/>
                  </a:moveTo>
                  <a:lnTo>
                    <a:pt x="1686" y="3200"/>
                  </a:lnTo>
                  <a:cubicBezTo>
                    <a:pt x="1876" y="3200"/>
                    <a:pt x="1955" y="3278"/>
                    <a:pt x="1955" y="3452"/>
                  </a:cubicBezTo>
                  <a:cubicBezTo>
                    <a:pt x="1955" y="3609"/>
                    <a:pt x="1876" y="3688"/>
                    <a:pt x="1686" y="3688"/>
                  </a:cubicBezTo>
                  <a:cubicBezTo>
                    <a:pt x="1356" y="3688"/>
                    <a:pt x="1356" y="3688"/>
                    <a:pt x="1356" y="3688"/>
                  </a:cubicBezTo>
                  <a:cubicBezTo>
                    <a:pt x="1356" y="3200"/>
                    <a:pt x="1356" y="3200"/>
                    <a:pt x="1356" y="3200"/>
                  </a:cubicBezTo>
                  <a:lnTo>
                    <a:pt x="1686" y="3200"/>
                  </a:lnTo>
                  <a:moveTo>
                    <a:pt x="4178" y="3578"/>
                  </a:moveTo>
                  <a:lnTo>
                    <a:pt x="4178" y="3578"/>
                  </a:lnTo>
                  <a:cubicBezTo>
                    <a:pt x="4241" y="3499"/>
                    <a:pt x="4256" y="3405"/>
                    <a:pt x="4256" y="3310"/>
                  </a:cubicBezTo>
                  <a:cubicBezTo>
                    <a:pt x="4256" y="3137"/>
                    <a:pt x="4209" y="2994"/>
                    <a:pt x="4083" y="2900"/>
                  </a:cubicBezTo>
                  <a:cubicBezTo>
                    <a:pt x="3973" y="2805"/>
                    <a:pt x="3799" y="2758"/>
                    <a:pt x="3594" y="2758"/>
                  </a:cubicBezTo>
                  <a:cubicBezTo>
                    <a:pt x="2727" y="2758"/>
                    <a:pt x="2727" y="2758"/>
                    <a:pt x="2727" y="2758"/>
                  </a:cubicBezTo>
                  <a:cubicBezTo>
                    <a:pt x="2727" y="4775"/>
                    <a:pt x="2727" y="4775"/>
                    <a:pt x="2727" y="4775"/>
                  </a:cubicBezTo>
                  <a:cubicBezTo>
                    <a:pt x="3657" y="4775"/>
                    <a:pt x="3657" y="4775"/>
                    <a:pt x="3657" y="4775"/>
                  </a:cubicBezTo>
                  <a:cubicBezTo>
                    <a:pt x="3862" y="4775"/>
                    <a:pt x="4036" y="4728"/>
                    <a:pt x="4146" y="4633"/>
                  </a:cubicBezTo>
                  <a:cubicBezTo>
                    <a:pt x="4256" y="4538"/>
                    <a:pt x="4319" y="4397"/>
                    <a:pt x="4319" y="4208"/>
                  </a:cubicBezTo>
                  <a:cubicBezTo>
                    <a:pt x="4319" y="4097"/>
                    <a:pt x="4288" y="4002"/>
                    <a:pt x="4225" y="3908"/>
                  </a:cubicBezTo>
                  <a:cubicBezTo>
                    <a:pt x="4162" y="3829"/>
                    <a:pt x="4083" y="3766"/>
                    <a:pt x="3988" y="3735"/>
                  </a:cubicBezTo>
                  <a:cubicBezTo>
                    <a:pt x="4067" y="3704"/>
                    <a:pt x="4130" y="3657"/>
                    <a:pt x="4178" y="3578"/>
                  </a:cubicBezTo>
                  <a:moveTo>
                    <a:pt x="3232" y="3200"/>
                  </a:moveTo>
                  <a:lnTo>
                    <a:pt x="3232" y="3200"/>
                  </a:lnTo>
                  <a:cubicBezTo>
                    <a:pt x="3531" y="3200"/>
                    <a:pt x="3531" y="3200"/>
                    <a:pt x="3531" y="3200"/>
                  </a:cubicBezTo>
                  <a:cubicBezTo>
                    <a:pt x="3689" y="3200"/>
                    <a:pt x="3768" y="3247"/>
                    <a:pt x="3768" y="3373"/>
                  </a:cubicBezTo>
                  <a:cubicBezTo>
                    <a:pt x="3768" y="3499"/>
                    <a:pt x="3689" y="3562"/>
                    <a:pt x="3531" y="3562"/>
                  </a:cubicBezTo>
                  <a:cubicBezTo>
                    <a:pt x="3232" y="3562"/>
                    <a:pt x="3232" y="3562"/>
                    <a:pt x="3232" y="3562"/>
                  </a:cubicBezTo>
                  <a:lnTo>
                    <a:pt x="3232" y="3200"/>
                  </a:lnTo>
                  <a:moveTo>
                    <a:pt x="3579" y="3955"/>
                  </a:moveTo>
                  <a:lnTo>
                    <a:pt x="3579" y="3955"/>
                  </a:lnTo>
                  <a:cubicBezTo>
                    <a:pt x="3657" y="3955"/>
                    <a:pt x="3705" y="3971"/>
                    <a:pt x="3752" y="4002"/>
                  </a:cubicBezTo>
                  <a:cubicBezTo>
                    <a:pt x="3799" y="4034"/>
                    <a:pt x="3815" y="4081"/>
                    <a:pt x="3815" y="4145"/>
                  </a:cubicBezTo>
                  <a:cubicBezTo>
                    <a:pt x="3815" y="4208"/>
                    <a:pt x="3799" y="4254"/>
                    <a:pt x="3752" y="4286"/>
                  </a:cubicBezTo>
                  <a:cubicBezTo>
                    <a:pt x="3705" y="4318"/>
                    <a:pt x="3657" y="4349"/>
                    <a:pt x="3579" y="4349"/>
                  </a:cubicBezTo>
                  <a:cubicBezTo>
                    <a:pt x="3232" y="4349"/>
                    <a:pt x="3232" y="4349"/>
                    <a:pt x="3232" y="4349"/>
                  </a:cubicBezTo>
                  <a:cubicBezTo>
                    <a:pt x="3232" y="3955"/>
                    <a:pt x="3232" y="3955"/>
                    <a:pt x="3232" y="3955"/>
                  </a:cubicBezTo>
                  <a:lnTo>
                    <a:pt x="3579" y="3955"/>
                  </a:lnTo>
                  <a:moveTo>
                    <a:pt x="6117" y="3625"/>
                  </a:moveTo>
                  <a:lnTo>
                    <a:pt x="6117" y="3625"/>
                  </a:lnTo>
                  <a:cubicBezTo>
                    <a:pt x="6117" y="4775"/>
                    <a:pt x="6117" y="4775"/>
                    <a:pt x="6117" y="4775"/>
                  </a:cubicBezTo>
                  <a:cubicBezTo>
                    <a:pt x="6637" y="4775"/>
                    <a:pt x="6637" y="4775"/>
                    <a:pt x="6637" y="4775"/>
                  </a:cubicBezTo>
                  <a:cubicBezTo>
                    <a:pt x="6637" y="2758"/>
                    <a:pt x="6637" y="2758"/>
                    <a:pt x="6637" y="2758"/>
                  </a:cubicBezTo>
                  <a:cubicBezTo>
                    <a:pt x="6148" y="2758"/>
                    <a:pt x="6148" y="2758"/>
                    <a:pt x="6148" y="2758"/>
                  </a:cubicBezTo>
                  <a:cubicBezTo>
                    <a:pt x="5597" y="3578"/>
                    <a:pt x="5597" y="3578"/>
                    <a:pt x="5597" y="3578"/>
                  </a:cubicBezTo>
                  <a:cubicBezTo>
                    <a:pt x="5045" y="2758"/>
                    <a:pt x="5045" y="2758"/>
                    <a:pt x="5045" y="2758"/>
                  </a:cubicBezTo>
                  <a:cubicBezTo>
                    <a:pt x="4556" y="2758"/>
                    <a:pt x="4556" y="2758"/>
                    <a:pt x="4556" y="2758"/>
                  </a:cubicBezTo>
                  <a:cubicBezTo>
                    <a:pt x="4556" y="4775"/>
                    <a:pt x="4556" y="4775"/>
                    <a:pt x="4556" y="4775"/>
                  </a:cubicBezTo>
                  <a:cubicBezTo>
                    <a:pt x="5076" y="4775"/>
                    <a:pt x="5076" y="4775"/>
                    <a:pt x="5076" y="4775"/>
                  </a:cubicBezTo>
                  <a:cubicBezTo>
                    <a:pt x="5076" y="3625"/>
                    <a:pt x="5076" y="3625"/>
                    <a:pt x="5076" y="3625"/>
                  </a:cubicBezTo>
                  <a:cubicBezTo>
                    <a:pt x="5597" y="4349"/>
                    <a:pt x="5597" y="4349"/>
                    <a:pt x="5597" y="4349"/>
                  </a:cubicBezTo>
                  <a:lnTo>
                    <a:pt x="5597" y="4349"/>
                  </a:lnTo>
                  <a:lnTo>
                    <a:pt x="6117" y="3625"/>
                  </a:lnTo>
                </a:path>
              </a:pathLst>
            </a:custGeom>
            <a:grpFill/>
            <a:ln>
              <a:noFill/>
            </a:ln>
          </p:spPr>
          <p:style>
            <a:lnRef idx="0">
              <a:scrgbClr r="0" g="0" b="0"/>
            </a:lnRef>
            <a:fillRef idx="0">
              <a:scrgbClr r="0" g="0" b="0"/>
            </a:fillRef>
            <a:effectRef idx="0">
              <a:scrgbClr r="0" g="0" b="0"/>
            </a:effectRef>
            <a:fontRef idx="minor"/>
          </p:style>
        </p:sp>
        <p:sp>
          <p:nvSpPr>
            <p:cNvPr id="9" name="CustomShape 2">
              <a:extLst>
                <a:ext uri="{FF2B5EF4-FFF2-40B4-BE49-F238E27FC236}">
                  <a16:creationId xmlns:a16="http://schemas.microsoft.com/office/drawing/2014/main" id="{82F6EF62-6263-451B-A572-E4F7946C7DF3}"/>
                </a:ext>
              </a:extLst>
            </p:cNvPr>
            <p:cNvSpPr/>
            <p:nvPr/>
          </p:nvSpPr>
          <p:spPr>
            <a:xfrm>
              <a:off x="3768840" y="3645360"/>
              <a:ext cx="448560" cy="545040"/>
            </a:xfrm>
            <a:custGeom>
              <a:avLst/>
              <a:gdLst/>
              <a:ahLst/>
              <a:cxnLst/>
              <a:rect l="l" t="t" r="r" b="b"/>
              <a:pathLst>
                <a:path w="1247" h="1515">
                  <a:moveTo>
                    <a:pt x="0" y="174"/>
                  </a:moveTo>
                  <a:lnTo>
                    <a:pt x="0" y="0"/>
                  </a:lnTo>
                  <a:lnTo>
                    <a:pt x="1246" y="0"/>
                  </a:lnTo>
                  <a:lnTo>
                    <a:pt x="1246" y="174"/>
                  </a:lnTo>
                  <a:lnTo>
                    <a:pt x="726" y="174"/>
                  </a:lnTo>
                  <a:lnTo>
                    <a:pt x="726" y="1514"/>
                  </a:lnTo>
                  <a:lnTo>
                    <a:pt x="521" y="1514"/>
                  </a:lnTo>
                  <a:lnTo>
                    <a:pt x="521" y="174"/>
                  </a:lnTo>
                  <a:lnTo>
                    <a:pt x="0" y="174"/>
                  </a:lnTo>
                </a:path>
              </a:pathLst>
            </a:custGeom>
            <a:grpFill/>
            <a:ln>
              <a:noFill/>
            </a:ln>
          </p:spPr>
          <p:style>
            <a:lnRef idx="0">
              <a:scrgbClr r="0" g="0" b="0"/>
            </a:lnRef>
            <a:fillRef idx="0">
              <a:scrgbClr r="0" g="0" b="0"/>
            </a:fillRef>
            <a:effectRef idx="0">
              <a:scrgbClr r="0" g="0" b="0"/>
            </a:effectRef>
            <a:fontRef idx="minor"/>
          </p:style>
        </p:sp>
        <p:sp>
          <p:nvSpPr>
            <p:cNvPr id="10" name="CustomShape 3">
              <a:extLst>
                <a:ext uri="{FF2B5EF4-FFF2-40B4-BE49-F238E27FC236}">
                  <a16:creationId xmlns:a16="http://schemas.microsoft.com/office/drawing/2014/main" id="{E0E3714C-FFFE-4437-99DA-CE544D3034A2}"/>
                </a:ext>
              </a:extLst>
            </p:cNvPr>
            <p:cNvSpPr/>
            <p:nvPr/>
          </p:nvSpPr>
          <p:spPr>
            <a:xfrm>
              <a:off x="4211640" y="3787200"/>
              <a:ext cx="363240" cy="414360"/>
            </a:xfrm>
            <a:custGeom>
              <a:avLst/>
              <a:gdLst/>
              <a:ahLst/>
              <a:cxnLst/>
              <a:rect l="l" t="t" r="r" b="b"/>
              <a:pathLst>
                <a:path w="1010" h="1152">
                  <a:moveTo>
                    <a:pt x="867" y="158"/>
                  </a:moveTo>
                  <a:lnTo>
                    <a:pt x="867" y="158"/>
                  </a:lnTo>
                  <a:cubicBezTo>
                    <a:pt x="962" y="269"/>
                    <a:pt x="1009" y="410"/>
                    <a:pt x="1009" y="584"/>
                  </a:cubicBezTo>
                  <a:cubicBezTo>
                    <a:pt x="1009" y="741"/>
                    <a:pt x="962" y="883"/>
                    <a:pt x="867" y="993"/>
                  </a:cubicBezTo>
                  <a:cubicBezTo>
                    <a:pt x="772" y="1088"/>
                    <a:pt x="646" y="1151"/>
                    <a:pt x="504" y="1151"/>
                  </a:cubicBezTo>
                  <a:cubicBezTo>
                    <a:pt x="347" y="1151"/>
                    <a:pt x="237" y="1088"/>
                    <a:pt x="142" y="993"/>
                  </a:cubicBezTo>
                  <a:cubicBezTo>
                    <a:pt x="47" y="883"/>
                    <a:pt x="0" y="741"/>
                    <a:pt x="0" y="584"/>
                  </a:cubicBezTo>
                  <a:cubicBezTo>
                    <a:pt x="0" y="410"/>
                    <a:pt x="47" y="269"/>
                    <a:pt x="142" y="158"/>
                  </a:cubicBezTo>
                  <a:cubicBezTo>
                    <a:pt x="237" y="63"/>
                    <a:pt x="347" y="0"/>
                    <a:pt x="504" y="0"/>
                  </a:cubicBezTo>
                  <a:cubicBezTo>
                    <a:pt x="646" y="0"/>
                    <a:pt x="772" y="63"/>
                    <a:pt x="867" y="158"/>
                  </a:cubicBezTo>
                  <a:moveTo>
                    <a:pt x="741" y="867"/>
                  </a:moveTo>
                  <a:lnTo>
                    <a:pt x="741" y="867"/>
                  </a:lnTo>
                  <a:cubicBezTo>
                    <a:pt x="788" y="804"/>
                    <a:pt x="820" y="694"/>
                    <a:pt x="820" y="584"/>
                  </a:cubicBezTo>
                  <a:cubicBezTo>
                    <a:pt x="820" y="458"/>
                    <a:pt x="788" y="363"/>
                    <a:pt x="741" y="284"/>
                  </a:cubicBezTo>
                  <a:cubicBezTo>
                    <a:pt x="678" y="206"/>
                    <a:pt x="599" y="174"/>
                    <a:pt x="504" y="174"/>
                  </a:cubicBezTo>
                  <a:cubicBezTo>
                    <a:pt x="410" y="174"/>
                    <a:pt x="331" y="206"/>
                    <a:pt x="268" y="284"/>
                  </a:cubicBezTo>
                  <a:cubicBezTo>
                    <a:pt x="220" y="363"/>
                    <a:pt x="189" y="458"/>
                    <a:pt x="189" y="584"/>
                  </a:cubicBezTo>
                  <a:cubicBezTo>
                    <a:pt x="189" y="694"/>
                    <a:pt x="220" y="804"/>
                    <a:pt x="268" y="867"/>
                  </a:cubicBezTo>
                  <a:cubicBezTo>
                    <a:pt x="331" y="946"/>
                    <a:pt x="410" y="978"/>
                    <a:pt x="504" y="978"/>
                  </a:cubicBezTo>
                  <a:cubicBezTo>
                    <a:pt x="599" y="978"/>
                    <a:pt x="678" y="946"/>
                    <a:pt x="741" y="867"/>
                  </a:cubicBezTo>
                </a:path>
              </a:pathLst>
            </a:custGeom>
            <a:grpFill/>
            <a:ln>
              <a:noFill/>
            </a:ln>
          </p:spPr>
          <p:style>
            <a:lnRef idx="0">
              <a:scrgbClr r="0" g="0" b="0"/>
            </a:lnRef>
            <a:fillRef idx="0">
              <a:scrgbClr r="0" g="0" b="0"/>
            </a:fillRef>
            <a:effectRef idx="0">
              <a:scrgbClr r="0" g="0" b="0"/>
            </a:effectRef>
            <a:fontRef idx="minor"/>
          </p:style>
        </p:sp>
        <p:sp>
          <p:nvSpPr>
            <p:cNvPr id="11" name="CustomShape 4">
              <a:extLst>
                <a:ext uri="{FF2B5EF4-FFF2-40B4-BE49-F238E27FC236}">
                  <a16:creationId xmlns:a16="http://schemas.microsoft.com/office/drawing/2014/main" id="{B3243776-864B-4CE4-A3A0-70A6A7E78336}"/>
                </a:ext>
              </a:extLst>
            </p:cNvPr>
            <p:cNvSpPr/>
            <p:nvPr/>
          </p:nvSpPr>
          <p:spPr>
            <a:xfrm>
              <a:off x="4852800" y="3645360"/>
              <a:ext cx="345960" cy="545040"/>
            </a:xfrm>
            <a:custGeom>
              <a:avLst/>
              <a:gdLst/>
              <a:ahLst/>
              <a:cxnLst/>
              <a:rect l="l" t="t" r="r" b="b"/>
              <a:pathLst>
                <a:path w="962" h="1515">
                  <a:moveTo>
                    <a:pt x="0" y="0"/>
                  </a:moveTo>
                  <a:lnTo>
                    <a:pt x="961" y="0"/>
                  </a:lnTo>
                  <a:lnTo>
                    <a:pt x="961" y="174"/>
                  </a:lnTo>
                  <a:lnTo>
                    <a:pt x="189" y="174"/>
                  </a:lnTo>
                  <a:lnTo>
                    <a:pt x="189" y="663"/>
                  </a:lnTo>
                  <a:lnTo>
                    <a:pt x="898" y="663"/>
                  </a:lnTo>
                  <a:lnTo>
                    <a:pt x="898" y="820"/>
                  </a:lnTo>
                  <a:lnTo>
                    <a:pt x="189" y="820"/>
                  </a:lnTo>
                  <a:lnTo>
                    <a:pt x="189" y="1340"/>
                  </a:lnTo>
                  <a:lnTo>
                    <a:pt x="961" y="1340"/>
                  </a:lnTo>
                  <a:lnTo>
                    <a:pt x="961" y="1514"/>
                  </a:lnTo>
                  <a:lnTo>
                    <a:pt x="0" y="1514"/>
                  </a:lnTo>
                  <a:lnTo>
                    <a:pt x="0" y="0"/>
                  </a:lnTo>
                </a:path>
              </a:pathLst>
            </a:custGeom>
            <a:grpFill/>
            <a:ln>
              <a:noFill/>
            </a:ln>
          </p:spPr>
          <p:style>
            <a:lnRef idx="0">
              <a:scrgbClr r="0" g="0" b="0"/>
            </a:lnRef>
            <a:fillRef idx="0">
              <a:scrgbClr r="0" g="0" b="0"/>
            </a:fillRef>
            <a:effectRef idx="0">
              <a:scrgbClr r="0" g="0" b="0"/>
            </a:effectRef>
            <a:fontRef idx="minor"/>
          </p:style>
        </p:sp>
        <p:sp>
          <p:nvSpPr>
            <p:cNvPr id="12" name="CustomShape 5">
              <a:extLst>
                <a:ext uri="{FF2B5EF4-FFF2-40B4-BE49-F238E27FC236}">
                  <a16:creationId xmlns:a16="http://schemas.microsoft.com/office/drawing/2014/main" id="{A4D64031-771E-4476-BCB3-201198C37E2B}"/>
                </a:ext>
              </a:extLst>
            </p:cNvPr>
            <p:cNvSpPr/>
            <p:nvPr/>
          </p:nvSpPr>
          <p:spPr>
            <a:xfrm>
              <a:off x="5301000" y="3787200"/>
              <a:ext cx="323280" cy="403200"/>
            </a:xfrm>
            <a:custGeom>
              <a:avLst/>
              <a:gdLst/>
              <a:ahLst/>
              <a:cxnLst/>
              <a:rect l="l" t="t" r="r" b="b"/>
              <a:pathLst>
                <a:path w="899" h="1121">
                  <a:moveTo>
                    <a:pt x="0" y="1120"/>
                  </a:moveTo>
                  <a:lnTo>
                    <a:pt x="0" y="1120"/>
                  </a:lnTo>
                  <a:cubicBezTo>
                    <a:pt x="0" y="32"/>
                    <a:pt x="0" y="32"/>
                    <a:pt x="0" y="32"/>
                  </a:cubicBezTo>
                  <a:cubicBezTo>
                    <a:pt x="189" y="32"/>
                    <a:pt x="189" y="32"/>
                    <a:pt x="189" y="32"/>
                  </a:cubicBezTo>
                  <a:cubicBezTo>
                    <a:pt x="189" y="174"/>
                    <a:pt x="189" y="174"/>
                    <a:pt x="189" y="174"/>
                  </a:cubicBezTo>
                  <a:cubicBezTo>
                    <a:pt x="220" y="126"/>
                    <a:pt x="268" y="79"/>
                    <a:pt x="315" y="48"/>
                  </a:cubicBezTo>
                  <a:cubicBezTo>
                    <a:pt x="378" y="16"/>
                    <a:pt x="441" y="0"/>
                    <a:pt x="504" y="0"/>
                  </a:cubicBezTo>
                  <a:cubicBezTo>
                    <a:pt x="630" y="0"/>
                    <a:pt x="725" y="48"/>
                    <a:pt x="788" y="111"/>
                  </a:cubicBezTo>
                  <a:cubicBezTo>
                    <a:pt x="867" y="189"/>
                    <a:pt x="898" y="284"/>
                    <a:pt x="898" y="410"/>
                  </a:cubicBezTo>
                  <a:cubicBezTo>
                    <a:pt x="898" y="1120"/>
                    <a:pt x="898" y="1120"/>
                    <a:pt x="898" y="1120"/>
                  </a:cubicBezTo>
                  <a:cubicBezTo>
                    <a:pt x="709" y="1120"/>
                    <a:pt x="709" y="1120"/>
                    <a:pt x="709" y="1120"/>
                  </a:cubicBezTo>
                  <a:cubicBezTo>
                    <a:pt x="709" y="442"/>
                    <a:pt x="709" y="442"/>
                    <a:pt x="709" y="442"/>
                  </a:cubicBezTo>
                  <a:cubicBezTo>
                    <a:pt x="709" y="363"/>
                    <a:pt x="694" y="300"/>
                    <a:pt x="646" y="252"/>
                  </a:cubicBezTo>
                  <a:cubicBezTo>
                    <a:pt x="599" y="206"/>
                    <a:pt x="552" y="174"/>
                    <a:pt x="473" y="174"/>
                  </a:cubicBezTo>
                  <a:cubicBezTo>
                    <a:pt x="394" y="174"/>
                    <a:pt x="346" y="189"/>
                    <a:pt x="300" y="237"/>
                  </a:cubicBezTo>
                  <a:cubicBezTo>
                    <a:pt x="236" y="269"/>
                    <a:pt x="205" y="315"/>
                    <a:pt x="189" y="379"/>
                  </a:cubicBezTo>
                  <a:cubicBezTo>
                    <a:pt x="189" y="1120"/>
                    <a:pt x="189" y="1120"/>
                    <a:pt x="189" y="1120"/>
                  </a:cubicBezTo>
                  <a:lnTo>
                    <a:pt x="0" y="1120"/>
                  </a:lnTo>
                </a:path>
              </a:pathLst>
            </a:custGeom>
            <a:grpFill/>
            <a:ln>
              <a:noFill/>
            </a:ln>
          </p:spPr>
          <p:style>
            <a:lnRef idx="0">
              <a:scrgbClr r="0" g="0" b="0"/>
            </a:lnRef>
            <a:fillRef idx="0">
              <a:scrgbClr r="0" g="0" b="0"/>
            </a:fillRef>
            <a:effectRef idx="0">
              <a:scrgbClr r="0" g="0" b="0"/>
            </a:effectRef>
            <a:fontRef idx="minor"/>
          </p:style>
        </p:sp>
        <p:sp>
          <p:nvSpPr>
            <p:cNvPr id="13" name="CustomShape 6">
              <a:extLst>
                <a:ext uri="{FF2B5EF4-FFF2-40B4-BE49-F238E27FC236}">
                  <a16:creationId xmlns:a16="http://schemas.microsoft.com/office/drawing/2014/main" id="{A20066A7-8BA9-4C98-9BD4-C3389552CBB9}"/>
                </a:ext>
              </a:extLst>
            </p:cNvPr>
            <p:cNvSpPr/>
            <p:nvPr/>
          </p:nvSpPr>
          <p:spPr>
            <a:xfrm>
              <a:off x="5703840" y="3611520"/>
              <a:ext cx="357480" cy="590040"/>
            </a:xfrm>
            <a:custGeom>
              <a:avLst/>
              <a:gdLst/>
              <a:ahLst/>
              <a:cxnLst/>
              <a:rect l="l" t="t" r="r" b="b"/>
              <a:pathLst>
                <a:path w="994" h="1640">
                  <a:moveTo>
                    <a:pt x="804" y="1608"/>
                  </a:moveTo>
                  <a:lnTo>
                    <a:pt x="804" y="1608"/>
                  </a:lnTo>
                  <a:cubicBezTo>
                    <a:pt x="804" y="1481"/>
                    <a:pt x="804" y="1481"/>
                    <a:pt x="804" y="1481"/>
                  </a:cubicBezTo>
                  <a:cubicBezTo>
                    <a:pt x="773" y="1529"/>
                    <a:pt x="725" y="1560"/>
                    <a:pt x="678" y="1592"/>
                  </a:cubicBezTo>
                  <a:cubicBezTo>
                    <a:pt x="615" y="1623"/>
                    <a:pt x="552" y="1639"/>
                    <a:pt x="489" y="1639"/>
                  </a:cubicBezTo>
                  <a:cubicBezTo>
                    <a:pt x="331" y="1639"/>
                    <a:pt x="221" y="1576"/>
                    <a:pt x="126" y="1466"/>
                  </a:cubicBezTo>
                  <a:cubicBezTo>
                    <a:pt x="47" y="1371"/>
                    <a:pt x="0" y="1229"/>
                    <a:pt x="0" y="1072"/>
                  </a:cubicBezTo>
                  <a:cubicBezTo>
                    <a:pt x="0" y="898"/>
                    <a:pt x="47" y="772"/>
                    <a:pt x="126" y="662"/>
                  </a:cubicBezTo>
                  <a:cubicBezTo>
                    <a:pt x="221" y="551"/>
                    <a:pt x="331" y="488"/>
                    <a:pt x="489" y="488"/>
                  </a:cubicBezTo>
                  <a:cubicBezTo>
                    <a:pt x="552" y="488"/>
                    <a:pt x="615" y="504"/>
                    <a:pt x="678" y="536"/>
                  </a:cubicBezTo>
                  <a:cubicBezTo>
                    <a:pt x="725" y="567"/>
                    <a:pt x="773" y="599"/>
                    <a:pt x="804" y="646"/>
                  </a:cubicBezTo>
                  <a:cubicBezTo>
                    <a:pt x="804" y="0"/>
                    <a:pt x="804" y="0"/>
                    <a:pt x="804" y="0"/>
                  </a:cubicBezTo>
                  <a:cubicBezTo>
                    <a:pt x="993" y="0"/>
                    <a:pt x="993" y="0"/>
                    <a:pt x="993" y="0"/>
                  </a:cubicBezTo>
                  <a:cubicBezTo>
                    <a:pt x="993" y="1608"/>
                    <a:pt x="993" y="1608"/>
                    <a:pt x="993" y="1608"/>
                  </a:cubicBezTo>
                  <a:lnTo>
                    <a:pt x="804" y="1608"/>
                  </a:lnTo>
                  <a:moveTo>
                    <a:pt x="804" y="1292"/>
                  </a:moveTo>
                  <a:lnTo>
                    <a:pt x="804" y="1292"/>
                  </a:lnTo>
                  <a:cubicBezTo>
                    <a:pt x="804" y="835"/>
                    <a:pt x="804" y="835"/>
                    <a:pt x="804" y="835"/>
                  </a:cubicBezTo>
                  <a:cubicBezTo>
                    <a:pt x="773" y="788"/>
                    <a:pt x="725" y="740"/>
                    <a:pt x="678" y="709"/>
                  </a:cubicBezTo>
                  <a:cubicBezTo>
                    <a:pt x="631" y="677"/>
                    <a:pt x="583" y="662"/>
                    <a:pt x="520" y="662"/>
                  </a:cubicBezTo>
                  <a:cubicBezTo>
                    <a:pt x="410" y="662"/>
                    <a:pt x="331" y="694"/>
                    <a:pt x="268" y="772"/>
                  </a:cubicBezTo>
                  <a:cubicBezTo>
                    <a:pt x="221" y="851"/>
                    <a:pt x="189" y="946"/>
                    <a:pt x="189" y="1072"/>
                  </a:cubicBezTo>
                  <a:cubicBezTo>
                    <a:pt x="189" y="1182"/>
                    <a:pt x="221" y="1277"/>
                    <a:pt x="268" y="1355"/>
                  </a:cubicBezTo>
                  <a:cubicBezTo>
                    <a:pt x="331" y="1434"/>
                    <a:pt x="410" y="1466"/>
                    <a:pt x="520" y="1466"/>
                  </a:cubicBezTo>
                  <a:cubicBezTo>
                    <a:pt x="583" y="1466"/>
                    <a:pt x="631" y="1450"/>
                    <a:pt x="678" y="1418"/>
                  </a:cubicBezTo>
                  <a:cubicBezTo>
                    <a:pt x="725" y="1387"/>
                    <a:pt x="773" y="1340"/>
                    <a:pt x="804" y="1292"/>
                  </a:cubicBezTo>
                </a:path>
              </a:pathLst>
            </a:custGeom>
            <a:grpFill/>
            <a:ln>
              <a:noFill/>
            </a:ln>
          </p:spPr>
          <p:style>
            <a:lnRef idx="0">
              <a:scrgbClr r="0" g="0" b="0"/>
            </a:lnRef>
            <a:fillRef idx="0">
              <a:scrgbClr r="0" g="0" b="0"/>
            </a:fillRef>
            <a:effectRef idx="0">
              <a:scrgbClr r="0" g="0" b="0"/>
            </a:effectRef>
            <a:fontRef idx="minor"/>
          </p:style>
        </p:sp>
        <p:sp>
          <p:nvSpPr>
            <p:cNvPr id="14" name="CustomShape 7">
              <a:extLst>
                <a:ext uri="{FF2B5EF4-FFF2-40B4-BE49-F238E27FC236}">
                  <a16:creationId xmlns:a16="http://schemas.microsoft.com/office/drawing/2014/main" id="{50153CC1-0F99-4F4E-B661-FB226AA4E82E}"/>
                </a:ext>
              </a:extLst>
            </p:cNvPr>
            <p:cNvSpPr/>
            <p:nvPr/>
          </p:nvSpPr>
          <p:spPr>
            <a:xfrm>
              <a:off x="6368040" y="3645360"/>
              <a:ext cx="510480" cy="545040"/>
            </a:xfrm>
            <a:custGeom>
              <a:avLst/>
              <a:gdLst/>
              <a:ahLst/>
              <a:cxnLst/>
              <a:rect l="l" t="t" r="r" b="b"/>
              <a:pathLst>
                <a:path w="1419" h="1515">
                  <a:moveTo>
                    <a:pt x="725" y="1183"/>
                  </a:moveTo>
                  <a:lnTo>
                    <a:pt x="709" y="1183"/>
                  </a:lnTo>
                  <a:lnTo>
                    <a:pt x="189" y="347"/>
                  </a:lnTo>
                  <a:lnTo>
                    <a:pt x="189" y="1514"/>
                  </a:lnTo>
                  <a:lnTo>
                    <a:pt x="0" y="1514"/>
                  </a:lnTo>
                  <a:lnTo>
                    <a:pt x="0" y="0"/>
                  </a:lnTo>
                  <a:lnTo>
                    <a:pt x="173" y="0"/>
                  </a:lnTo>
                  <a:lnTo>
                    <a:pt x="709" y="867"/>
                  </a:lnTo>
                  <a:lnTo>
                    <a:pt x="1245" y="0"/>
                  </a:lnTo>
                  <a:lnTo>
                    <a:pt x="1418" y="0"/>
                  </a:lnTo>
                  <a:lnTo>
                    <a:pt x="1418" y="1514"/>
                  </a:lnTo>
                  <a:lnTo>
                    <a:pt x="1229" y="1514"/>
                  </a:lnTo>
                  <a:lnTo>
                    <a:pt x="1229" y="347"/>
                  </a:lnTo>
                  <a:lnTo>
                    <a:pt x="725" y="1183"/>
                  </a:lnTo>
                </a:path>
              </a:pathLst>
            </a:custGeom>
            <a:grpFill/>
            <a:ln>
              <a:noFill/>
            </a:ln>
          </p:spPr>
          <p:style>
            <a:lnRef idx="0">
              <a:scrgbClr r="0" g="0" b="0"/>
            </a:lnRef>
            <a:fillRef idx="0">
              <a:scrgbClr r="0" g="0" b="0"/>
            </a:fillRef>
            <a:effectRef idx="0">
              <a:scrgbClr r="0" g="0" b="0"/>
            </a:effectRef>
            <a:fontRef idx="minor"/>
          </p:style>
        </p:sp>
        <p:sp>
          <p:nvSpPr>
            <p:cNvPr id="15" name="CustomShape 8">
              <a:extLst>
                <a:ext uri="{FF2B5EF4-FFF2-40B4-BE49-F238E27FC236}">
                  <a16:creationId xmlns:a16="http://schemas.microsoft.com/office/drawing/2014/main" id="{296FECB8-F65E-406C-8AAC-4E6D7FAC3E01}"/>
                </a:ext>
              </a:extLst>
            </p:cNvPr>
            <p:cNvSpPr/>
            <p:nvPr/>
          </p:nvSpPr>
          <p:spPr>
            <a:xfrm>
              <a:off x="6969240" y="3787200"/>
              <a:ext cx="312480" cy="414360"/>
            </a:xfrm>
            <a:custGeom>
              <a:avLst/>
              <a:gdLst/>
              <a:ahLst/>
              <a:cxnLst/>
              <a:rect l="l" t="t" r="r" b="b"/>
              <a:pathLst>
                <a:path w="869" h="1152">
                  <a:moveTo>
                    <a:pt x="694" y="536"/>
                  </a:moveTo>
                  <a:lnTo>
                    <a:pt x="694" y="536"/>
                  </a:lnTo>
                  <a:cubicBezTo>
                    <a:pt x="694" y="395"/>
                    <a:pt x="694" y="395"/>
                    <a:pt x="694" y="395"/>
                  </a:cubicBezTo>
                  <a:cubicBezTo>
                    <a:pt x="694" y="332"/>
                    <a:pt x="663" y="269"/>
                    <a:pt x="631" y="237"/>
                  </a:cubicBezTo>
                  <a:cubicBezTo>
                    <a:pt x="584" y="189"/>
                    <a:pt x="505" y="174"/>
                    <a:pt x="426" y="174"/>
                  </a:cubicBezTo>
                  <a:cubicBezTo>
                    <a:pt x="316" y="174"/>
                    <a:pt x="221" y="206"/>
                    <a:pt x="127" y="269"/>
                  </a:cubicBezTo>
                  <a:cubicBezTo>
                    <a:pt x="127" y="95"/>
                    <a:pt x="127" y="95"/>
                    <a:pt x="127" y="95"/>
                  </a:cubicBezTo>
                  <a:cubicBezTo>
                    <a:pt x="206" y="32"/>
                    <a:pt x="316" y="0"/>
                    <a:pt x="458" y="0"/>
                  </a:cubicBezTo>
                  <a:cubicBezTo>
                    <a:pt x="584" y="0"/>
                    <a:pt x="694" y="32"/>
                    <a:pt x="757" y="111"/>
                  </a:cubicBezTo>
                  <a:cubicBezTo>
                    <a:pt x="836" y="174"/>
                    <a:pt x="868" y="269"/>
                    <a:pt x="868" y="379"/>
                  </a:cubicBezTo>
                  <a:cubicBezTo>
                    <a:pt x="868" y="1120"/>
                    <a:pt x="868" y="1120"/>
                    <a:pt x="868" y="1120"/>
                  </a:cubicBezTo>
                  <a:cubicBezTo>
                    <a:pt x="694" y="1120"/>
                    <a:pt x="694" y="1120"/>
                    <a:pt x="694" y="1120"/>
                  </a:cubicBezTo>
                  <a:cubicBezTo>
                    <a:pt x="694" y="1041"/>
                    <a:pt x="694" y="1041"/>
                    <a:pt x="694" y="1041"/>
                  </a:cubicBezTo>
                  <a:cubicBezTo>
                    <a:pt x="663" y="1072"/>
                    <a:pt x="631" y="1088"/>
                    <a:pt x="584" y="1120"/>
                  </a:cubicBezTo>
                  <a:cubicBezTo>
                    <a:pt x="521" y="1135"/>
                    <a:pt x="474" y="1151"/>
                    <a:pt x="411" y="1151"/>
                  </a:cubicBezTo>
                  <a:cubicBezTo>
                    <a:pt x="300" y="1151"/>
                    <a:pt x="190" y="1120"/>
                    <a:pt x="127" y="1056"/>
                  </a:cubicBezTo>
                  <a:cubicBezTo>
                    <a:pt x="48" y="978"/>
                    <a:pt x="0" y="899"/>
                    <a:pt x="0" y="789"/>
                  </a:cubicBezTo>
                  <a:cubicBezTo>
                    <a:pt x="0" y="694"/>
                    <a:pt x="48" y="615"/>
                    <a:pt x="127" y="552"/>
                  </a:cubicBezTo>
                  <a:cubicBezTo>
                    <a:pt x="206" y="489"/>
                    <a:pt x="300" y="458"/>
                    <a:pt x="426" y="458"/>
                  </a:cubicBezTo>
                  <a:cubicBezTo>
                    <a:pt x="474" y="458"/>
                    <a:pt x="521" y="458"/>
                    <a:pt x="584"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505" y="599"/>
                    <a:pt x="442" y="599"/>
                  </a:cubicBezTo>
                  <a:cubicBezTo>
                    <a:pt x="363" y="599"/>
                    <a:pt x="300" y="615"/>
                    <a:pt x="253" y="647"/>
                  </a:cubicBezTo>
                  <a:cubicBezTo>
                    <a:pt x="206" y="694"/>
                    <a:pt x="174" y="741"/>
                    <a:pt x="174" y="789"/>
                  </a:cubicBezTo>
                  <a:cubicBezTo>
                    <a:pt x="174" y="852"/>
                    <a:pt x="206" y="899"/>
                    <a:pt x="253" y="946"/>
                  </a:cubicBezTo>
                  <a:cubicBezTo>
                    <a:pt x="300" y="978"/>
                    <a:pt x="363" y="993"/>
                    <a:pt x="442" y="993"/>
                  </a:cubicBezTo>
                  <a:cubicBezTo>
                    <a:pt x="505"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16" name="CustomShape 9">
              <a:extLst>
                <a:ext uri="{FF2B5EF4-FFF2-40B4-BE49-F238E27FC236}">
                  <a16:creationId xmlns:a16="http://schemas.microsoft.com/office/drawing/2014/main" id="{89A2DEBC-E7E8-4A9F-A053-A55E84EAF1A5}"/>
                </a:ext>
              </a:extLst>
            </p:cNvPr>
            <p:cNvSpPr/>
            <p:nvPr/>
          </p:nvSpPr>
          <p:spPr>
            <a:xfrm>
              <a:off x="7395120" y="3611520"/>
              <a:ext cx="62640" cy="578880"/>
            </a:xfrm>
            <a:custGeom>
              <a:avLst/>
              <a:gdLst/>
              <a:ahLst/>
              <a:cxnLst/>
              <a:rect l="l" t="t" r="r" b="b"/>
              <a:pathLst>
                <a:path w="175" h="1609">
                  <a:moveTo>
                    <a:pt x="174" y="0"/>
                  </a:moveTo>
                  <a:lnTo>
                    <a:pt x="174" y="1608"/>
                  </a:lnTo>
                  <a:lnTo>
                    <a:pt x="0" y="1608"/>
                  </a:lnTo>
                  <a:lnTo>
                    <a:pt x="0" y="0"/>
                  </a:lnTo>
                  <a:lnTo>
                    <a:pt x="174" y="0"/>
                  </a:lnTo>
                </a:path>
              </a:pathLst>
            </a:custGeom>
            <a:grpFill/>
            <a:ln>
              <a:noFill/>
            </a:ln>
          </p:spPr>
          <p:style>
            <a:lnRef idx="0">
              <a:scrgbClr r="0" g="0" b="0"/>
            </a:lnRef>
            <a:fillRef idx="0">
              <a:scrgbClr r="0" g="0" b="0"/>
            </a:fillRef>
            <a:effectRef idx="0">
              <a:scrgbClr r="0" g="0" b="0"/>
            </a:effectRef>
            <a:fontRef idx="minor"/>
          </p:style>
        </p:sp>
        <p:sp>
          <p:nvSpPr>
            <p:cNvPr id="17" name="CustomShape 10">
              <a:extLst>
                <a:ext uri="{FF2B5EF4-FFF2-40B4-BE49-F238E27FC236}">
                  <a16:creationId xmlns:a16="http://schemas.microsoft.com/office/drawing/2014/main" id="{B2180C56-5FBB-4F5D-B0BE-FE8E3B94FAFB}"/>
                </a:ext>
              </a:extLst>
            </p:cNvPr>
            <p:cNvSpPr/>
            <p:nvPr/>
          </p:nvSpPr>
          <p:spPr>
            <a:xfrm>
              <a:off x="7542720" y="3787200"/>
              <a:ext cx="317880" cy="414360"/>
            </a:xfrm>
            <a:custGeom>
              <a:avLst/>
              <a:gdLst/>
              <a:ahLst/>
              <a:cxnLst/>
              <a:rect l="l" t="t" r="r" b="b"/>
              <a:pathLst>
                <a:path w="884" h="1152">
                  <a:moveTo>
                    <a:pt x="694" y="536"/>
                  </a:moveTo>
                  <a:lnTo>
                    <a:pt x="694" y="536"/>
                  </a:lnTo>
                  <a:cubicBezTo>
                    <a:pt x="694" y="395"/>
                    <a:pt x="694" y="395"/>
                    <a:pt x="694" y="395"/>
                  </a:cubicBezTo>
                  <a:cubicBezTo>
                    <a:pt x="694" y="332"/>
                    <a:pt x="678" y="269"/>
                    <a:pt x="631" y="237"/>
                  </a:cubicBezTo>
                  <a:cubicBezTo>
                    <a:pt x="583" y="189"/>
                    <a:pt x="520" y="174"/>
                    <a:pt x="442" y="174"/>
                  </a:cubicBezTo>
                  <a:cubicBezTo>
                    <a:pt x="331" y="174"/>
                    <a:pt x="221" y="206"/>
                    <a:pt x="126" y="269"/>
                  </a:cubicBezTo>
                  <a:cubicBezTo>
                    <a:pt x="126" y="95"/>
                    <a:pt x="126" y="95"/>
                    <a:pt x="126" y="95"/>
                  </a:cubicBezTo>
                  <a:cubicBezTo>
                    <a:pt x="205" y="32"/>
                    <a:pt x="331" y="0"/>
                    <a:pt x="457" y="0"/>
                  </a:cubicBezTo>
                  <a:cubicBezTo>
                    <a:pt x="599" y="0"/>
                    <a:pt x="694" y="32"/>
                    <a:pt x="772" y="111"/>
                  </a:cubicBezTo>
                  <a:cubicBezTo>
                    <a:pt x="836" y="174"/>
                    <a:pt x="883" y="269"/>
                    <a:pt x="883" y="379"/>
                  </a:cubicBezTo>
                  <a:cubicBezTo>
                    <a:pt x="883" y="1120"/>
                    <a:pt x="883" y="1120"/>
                    <a:pt x="883" y="1120"/>
                  </a:cubicBezTo>
                  <a:cubicBezTo>
                    <a:pt x="694" y="1120"/>
                    <a:pt x="694" y="1120"/>
                    <a:pt x="694" y="1120"/>
                  </a:cubicBezTo>
                  <a:cubicBezTo>
                    <a:pt x="694" y="1041"/>
                    <a:pt x="694" y="1041"/>
                    <a:pt x="694" y="1041"/>
                  </a:cubicBezTo>
                  <a:cubicBezTo>
                    <a:pt x="678" y="1072"/>
                    <a:pt x="631" y="1088"/>
                    <a:pt x="583" y="1120"/>
                  </a:cubicBezTo>
                  <a:cubicBezTo>
                    <a:pt x="520" y="1135"/>
                    <a:pt x="473" y="1151"/>
                    <a:pt x="410" y="1151"/>
                  </a:cubicBezTo>
                  <a:cubicBezTo>
                    <a:pt x="299" y="1151"/>
                    <a:pt x="205" y="1120"/>
                    <a:pt x="126" y="1056"/>
                  </a:cubicBezTo>
                  <a:cubicBezTo>
                    <a:pt x="47" y="978"/>
                    <a:pt x="0" y="899"/>
                    <a:pt x="0" y="789"/>
                  </a:cubicBezTo>
                  <a:cubicBezTo>
                    <a:pt x="0" y="694"/>
                    <a:pt x="47" y="615"/>
                    <a:pt x="126" y="552"/>
                  </a:cubicBezTo>
                  <a:cubicBezTo>
                    <a:pt x="205" y="489"/>
                    <a:pt x="299" y="458"/>
                    <a:pt x="425" y="458"/>
                  </a:cubicBezTo>
                  <a:cubicBezTo>
                    <a:pt x="473" y="458"/>
                    <a:pt x="520" y="458"/>
                    <a:pt x="583" y="473"/>
                  </a:cubicBezTo>
                  <a:cubicBezTo>
                    <a:pt x="631" y="489"/>
                    <a:pt x="662" y="521"/>
                    <a:pt x="694" y="536"/>
                  </a:cubicBezTo>
                  <a:moveTo>
                    <a:pt x="694" y="852"/>
                  </a:moveTo>
                  <a:lnTo>
                    <a:pt x="694" y="852"/>
                  </a:lnTo>
                  <a:cubicBezTo>
                    <a:pt x="694" y="741"/>
                    <a:pt x="694" y="741"/>
                    <a:pt x="694" y="741"/>
                  </a:cubicBezTo>
                  <a:cubicBezTo>
                    <a:pt x="678" y="694"/>
                    <a:pt x="646" y="663"/>
                    <a:pt x="599" y="647"/>
                  </a:cubicBezTo>
                  <a:cubicBezTo>
                    <a:pt x="552" y="615"/>
                    <a:pt x="505" y="599"/>
                    <a:pt x="442" y="599"/>
                  </a:cubicBezTo>
                  <a:cubicBezTo>
                    <a:pt x="362" y="599"/>
                    <a:pt x="299" y="615"/>
                    <a:pt x="252" y="647"/>
                  </a:cubicBezTo>
                  <a:cubicBezTo>
                    <a:pt x="205" y="694"/>
                    <a:pt x="173" y="741"/>
                    <a:pt x="173" y="789"/>
                  </a:cubicBezTo>
                  <a:cubicBezTo>
                    <a:pt x="173" y="852"/>
                    <a:pt x="205" y="899"/>
                    <a:pt x="252" y="946"/>
                  </a:cubicBezTo>
                  <a:cubicBezTo>
                    <a:pt x="299" y="978"/>
                    <a:pt x="362" y="993"/>
                    <a:pt x="442" y="993"/>
                  </a:cubicBezTo>
                  <a:cubicBezTo>
                    <a:pt x="505" y="993"/>
                    <a:pt x="552" y="978"/>
                    <a:pt x="599" y="946"/>
                  </a:cubicBezTo>
                  <a:cubicBezTo>
                    <a:pt x="646"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18" name="CustomShape 11">
              <a:extLst>
                <a:ext uri="{FF2B5EF4-FFF2-40B4-BE49-F238E27FC236}">
                  <a16:creationId xmlns:a16="http://schemas.microsoft.com/office/drawing/2014/main" id="{6D605C0B-2828-4672-A2EF-8744EE577A9D}"/>
                </a:ext>
              </a:extLst>
            </p:cNvPr>
            <p:cNvSpPr/>
            <p:nvPr/>
          </p:nvSpPr>
          <p:spPr>
            <a:xfrm>
              <a:off x="7968240" y="3787200"/>
              <a:ext cx="198720" cy="403200"/>
            </a:xfrm>
            <a:custGeom>
              <a:avLst/>
              <a:gdLst/>
              <a:ahLst/>
              <a:cxnLst/>
              <a:rect l="l" t="t" r="r" b="b"/>
              <a:pathLst>
                <a:path w="553" h="1121">
                  <a:moveTo>
                    <a:pt x="552" y="16"/>
                  </a:moveTo>
                  <a:lnTo>
                    <a:pt x="552" y="16"/>
                  </a:lnTo>
                  <a:cubicBezTo>
                    <a:pt x="552" y="221"/>
                    <a:pt x="552" y="221"/>
                    <a:pt x="552" y="221"/>
                  </a:cubicBezTo>
                  <a:cubicBezTo>
                    <a:pt x="536" y="189"/>
                    <a:pt x="489" y="189"/>
                    <a:pt x="442" y="189"/>
                  </a:cubicBezTo>
                  <a:cubicBezTo>
                    <a:pt x="378" y="189"/>
                    <a:pt x="332" y="206"/>
                    <a:pt x="284" y="237"/>
                  </a:cubicBezTo>
                  <a:cubicBezTo>
                    <a:pt x="237" y="269"/>
                    <a:pt x="205" y="332"/>
                    <a:pt x="174" y="395"/>
                  </a:cubicBezTo>
                  <a:cubicBezTo>
                    <a:pt x="174" y="1120"/>
                    <a:pt x="174" y="1120"/>
                    <a:pt x="174" y="1120"/>
                  </a:cubicBezTo>
                  <a:cubicBezTo>
                    <a:pt x="0" y="1120"/>
                    <a:pt x="0" y="1120"/>
                    <a:pt x="0" y="1120"/>
                  </a:cubicBezTo>
                  <a:cubicBezTo>
                    <a:pt x="0" y="32"/>
                    <a:pt x="0" y="32"/>
                    <a:pt x="0" y="32"/>
                  </a:cubicBezTo>
                  <a:cubicBezTo>
                    <a:pt x="174" y="32"/>
                    <a:pt x="174" y="32"/>
                    <a:pt x="174" y="32"/>
                  </a:cubicBezTo>
                  <a:cubicBezTo>
                    <a:pt x="174" y="174"/>
                    <a:pt x="174" y="174"/>
                    <a:pt x="174" y="174"/>
                  </a:cubicBezTo>
                  <a:cubicBezTo>
                    <a:pt x="205" y="126"/>
                    <a:pt x="237" y="79"/>
                    <a:pt x="284" y="48"/>
                  </a:cubicBezTo>
                  <a:cubicBezTo>
                    <a:pt x="347" y="16"/>
                    <a:pt x="395" y="0"/>
                    <a:pt x="458" y="0"/>
                  </a:cubicBezTo>
                  <a:cubicBezTo>
                    <a:pt x="505" y="0"/>
                    <a:pt x="536" y="16"/>
                    <a:pt x="552" y="16"/>
                  </a:cubicBezTo>
                </a:path>
              </a:pathLst>
            </a:custGeom>
            <a:grpFill/>
            <a:ln>
              <a:noFill/>
            </a:ln>
          </p:spPr>
          <p:style>
            <a:lnRef idx="0">
              <a:scrgbClr r="0" g="0" b="0"/>
            </a:lnRef>
            <a:fillRef idx="0">
              <a:scrgbClr r="0" g="0" b="0"/>
            </a:fillRef>
            <a:effectRef idx="0">
              <a:scrgbClr r="0" g="0" b="0"/>
            </a:effectRef>
            <a:fontRef idx="minor"/>
          </p:style>
        </p:sp>
        <p:sp>
          <p:nvSpPr>
            <p:cNvPr id="19" name="CustomShape 12">
              <a:extLst>
                <a:ext uri="{FF2B5EF4-FFF2-40B4-BE49-F238E27FC236}">
                  <a16:creationId xmlns:a16="http://schemas.microsoft.com/office/drawing/2014/main" id="{579C55E5-60BD-4F90-BAA8-CE8E5B53969A}"/>
                </a:ext>
              </a:extLst>
            </p:cNvPr>
            <p:cNvSpPr/>
            <p:nvPr/>
          </p:nvSpPr>
          <p:spPr>
            <a:xfrm>
              <a:off x="8235000" y="3634200"/>
              <a:ext cx="90720" cy="556200"/>
            </a:xfrm>
            <a:custGeom>
              <a:avLst/>
              <a:gdLst/>
              <a:ahLst/>
              <a:cxnLst/>
              <a:rect l="l" t="t" r="r" b="b"/>
              <a:pathLst>
                <a:path w="253" h="1546">
                  <a:moveTo>
                    <a:pt x="205" y="31"/>
                  </a:moveTo>
                  <a:lnTo>
                    <a:pt x="205" y="31"/>
                  </a:lnTo>
                  <a:cubicBezTo>
                    <a:pt x="237" y="63"/>
                    <a:pt x="252" y="94"/>
                    <a:pt x="252" y="126"/>
                  </a:cubicBezTo>
                  <a:cubicBezTo>
                    <a:pt x="252" y="157"/>
                    <a:pt x="237" y="189"/>
                    <a:pt x="205" y="205"/>
                  </a:cubicBezTo>
                  <a:cubicBezTo>
                    <a:pt x="189" y="236"/>
                    <a:pt x="158" y="236"/>
                    <a:pt x="126" y="236"/>
                  </a:cubicBezTo>
                  <a:cubicBezTo>
                    <a:pt x="95" y="236"/>
                    <a:pt x="63" y="236"/>
                    <a:pt x="48" y="205"/>
                  </a:cubicBezTo>
                  <a:cubicBezTo>
                    <a:pt x="16" y="189"/>
                    <a:pt x="0" y="157"/>
                    <a:pt x="0" y="126"/>
                  </a:cubicBezTo>
                  <a:cubicBezTo>
                    <a:pt x="0" y="94"/>
                    <a:pt x="16" y="63"/>
                    <a:pt x="48" y="31"/>
                  </a:cubicBezTo>
                  <a:cubicBezTo>
                    <a:pt x="63" y="16"/>
                    <a:pt x="95" y="0"/>
                    <a:pt x="126" y="0"/>
                  </a:cubicBezTo>
                  <a:cubicBezTo>
                    <a:pt x="158" y="0"/>
                    <a:pt x="189" y="16"/>
                    <a:pt x="205" y="31"/>
                  </a:cubicBezTo>
                  <a:moveTo>
                    <a:pt x="221" y="457"/>
                  </a:moveTo>
                  <a:lnTo>
                    <a:pt x="221" y="457"/>
                  </a:lnTo>
                  <a:cubicBezTo>
                    <a:pt x="221" y="1545"/>
                    <a:pt x="221" y="1545"/>
                    <a:pt x="221" y="1545"/>
                  </a:cubicBezTo>
                  <a:cubicBezTo>
                    <a:pt x="32" y="1545"/>
                    <a:pt x="32" y="1545"/>
                    <a:pt x="32" y="1545"/>
                  </a:cubicBezTo>
                  <a:cubicBezTo>
                    <a:pt x="32" y="457"/>
                    <a:pt x="32" y="457"/>
                    <a:pt x="32" y="457"/>
                  </a:cubicBezTo>
                  <a:lnTo>
                    <a:pt x="221" y="457"/>
                  </a:lnTo>
                </a:path>
              </a:pathLst>
            </a:custGeom>
            <a:grpFill/>
            <a:ln>
              <a:noFill/>
            </a:ln>
          </p:spPr>
          <p:style>
            <a:lnRef idx="0">
              <a:scrgbClr r="0" g="0" b="0"/>
            </a:lnRef>
            <a:fillRef idx="0">
              <a:scrgbClr r="0" g="0" b="0"/>
            </a:fillRef>
            <a:effectRef idx="0">
              <a:scrgbClr r="0" g="0" b="0"/>
            </a:effectRef>
            <a:fontRef idx="minor"/>
          </p:style>
        </p:sp>
        <p:sp>
          <p:nvSpPr>
            <p:cNvPr id="20" name="CustomShape 13">
              <a:extLst>
                <a:ext uri="{FF2B5EF4-FFF2-40B4-BE49-F238E27FC236}">
                  <a16:creationId xmlns:a16="http://schemas.microsoft.com/office/drawing/2014/main" id="{5C5868B9-686C-4530-A52F-B79A9747482D}"/>
                </a:ext>
              </a:extLst>
            </p:cNvPr>
            <p:cNvSpPr/>
            <p:nvPr/>
          </p:nvSpPr>
          <p:spPr>
            <a:xfrm>
              <a:off x="8399520" y="3787200"/>
              <a:ext cx="312120" cy="414360"/>
            </a:xfrm>
            <a:custGeom>
              <a:avLst/>
              <a:gdLst/>
              <a:ahLst/>
              <a:cxnLst/>
              <a:rect l="l" t="t" r="r" b="b"/>
              <a:pathLst>
                <a:path w="868" h="1152">
                  <a:moveTo>
                    <a:pt x="694" y="536"/>
                  </a:moveTo>
                  <a:lnTo>
                    <a:pt x="694" y="536"/>
                  </a:lnTo>
                  <a:cubicBezTo>
                    <a:pt x="694" y="395"/>
                    <a:pt x="694" y="395"/>
                    <a:pt x="694" y="395"/>
                  </a:cubicBezTo>
                  <a:cubicBezTo>
                    <a:pt x="694" y="332"/>
                    <a:pt x="663" y="269"/>
                    <a:pt x="615" y="237"/>
                  </a:cubicBezTo>
                  <a:cubicBezTo>
                    <a:pt x="568" y="189"/>
                    <a:pt x="505" y="174"/>
                    <a:pt x="426" y="174"/>
                  </a:cubicBezTo>
                  <a:cubicBezTo>
                    <a:pt x="316" y="174"/>
                    <a:pt x="221" y="206"/>
                    <a:pt x="111" y="269"/>
                  </a:cubicBezTo>
                  <a:cubicBezTo>
                    <a:pt x="111" y="95"/>
                    <a:pt x="111" y="95"/>
                    <a:pt x="111" y="95"/>
                  </a:cubicBezTo>
                  <a:cubicBezTo>
                    <a:pt x="206" y="32"/>
                    <a:pt x="316" y="0"/>
                    <a:pt x="458" y="0"/>
                  </a:cubicBezTo>
                  <a:cubicBezTo>
                    <a:pt x="584" y="0"/>
                    <a:pt x="694" y="32"/>
                    <a:pt x="757" y="111"/>
                  </a:cubicBezTo>
                  <a:cubicBezTo>
                    <a:pt x="836" y="174"/>
                    <a:pt x="867" y="269"/>
                    <a:pt x="867" y="379"/>
                  </a:cubicBezTo>
                  <a:cubicBezTo>
                    <a:pt x="867" y="1120"/>
                    <a:pt x="867" y="1120"/>
                    <a:pt x="867" y="1120"/>
                  </a:cubicBezTo>
                  <a:cubicBezTo>
                    <a:pt x="694" y="1120"/>
                    <a:pt x="694" y="1120"/>
                    <a:pt x="694" y="1120"/>
                  </a:cubicBezTo>
                  <a:cubicBezTo>
                    <a:pt x="694" y="1041"/>
                    <a:pt x="694" y="1041"/>
                    <a:pt x="694" y="1041"/>
                  </a:cubicBezTo>
                  <a:cubicBezTo>
                    <a:pt x="663" y="1072"/>
                    <a:pt x="631" y="1088"/>
                    <a:pt x="568" y="1120"/>
                  </a:cubicBezTo>
                  <a:cubicBezTo>
                    <a:pt x="521" y="1135"/>
                    <a:pt x="458" y="1151"/>
                    <a:pt x="410" y="1151"/>
                  </a:cubicBezTo>
                  <a:cubicBezTo>
                    <a:pt x="284" y="1151"/>
                    <a:pt x="189" y="1120"/>
                    <a:pt x="111" y="1056"/>
                  </a:cubicBezTo>
                  <a:cubicBezTo>
                    <a:pt x="32" y="978"/>
                    <a:pt x="0" y="899"/>
                    <a:pt x="0" y="789"/>
                  </a:cubicBezTo>
                  <a:cubicBezTo>
                    <a:pt x="0" y="694"/>
                    <a:pt x="32" y="615"/>
                    <a:pt x="111" y="552"/>
                  </a:cubicBezTo>
                  <a:cubicBezTo>
                    <a:pt x="189" y="489"/>
                    <a:pt x="300" y="458"/>
                    <a:pt x="410" y="458"/>
                  </a:cubicBezTo>
                  <a:cubicBezTo>
                    <a:pt x="473" y="458"/>
                    <a:pt x="521" y="458"/>
                    <a:pt x="568"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489" y="599"/>
                    <a:pt x="442" y="599"/>
                  </a:cubicBezTo>
                  <a:cubicBezTo>
                    <a:pt x="363" y="599"/>
                    <a:pt x="300" y="615"/>
                    <a:pt x="252" y="647"/>
                  </a:cubicBezTo>
                  <a:cubicBezTo>
                    <a:pt x="206" y="694"/>
                    <a:pt x="174" y="741"/>
                    <a:pt x="174" y="789"/>
                  </a:cubicBezTo>
                  <a:cubicBezTo>
                    <a:pt x="174" y="852"/>
                    <a:pt x="206" y="899"/>
                    <a:pt x="252" y="946"/>
                  </a:cubicBezTo>
                  <a:cubicBezTo>
                    <a:pt x="300" y="978"/>
                    <a:pt x="363" y="993"/>
                    <a:pt x="442" y="993"/>
                  </a:cubicBezTo>
                  <a:cubicBezTo>
                    <a:pt x="489"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21" name="CustomShape 14">
              <a:extLst>
                <a:ext uri="{FF2B5EF4-FFF2-40B4-BE49-F238E27FC236}">
                  <a16:creationId xmlns:a16="http://schemas.microsoft.com/office/drawing/2014/main" id="{F7DD9B4C-3B92-4884-928F-6432AB0277FB}"/>
                </a:ext>
              </a:extLst>
            </p:cNvPr>
            <p:cNvSpPr/>
            <p:nvPr/>
          </p:nvSpPr>
          <p:spPr>
            <a:xfrm>
              <a:off x="3768840" y="2499480"/>
              <a:ext cx="578880" cy="726120"/>
            </a:xfrm>
            <a:custGeom>
              <a:avLst/>
              <a:gdLst/>
              <a:ahLst/>
              <a:cxnLst/>
              <a:rect l="l" t="t" r="r" b="b"/>
              <a:pathLst>
                <a:path w="1609" h="2018">
                  <a:moveTo>
                    <a:pt x="883" y="1387"/>
                  </a:moveTo>
                  <a:lnTo>
                    <a:pt x="883" y="1387"/>
                  </a:lnTo>
                  <a:cubicBezTo>
                    <a:pt x="521" y="1387"/>
                    <a:pt x="521" y="1387"/>
                    <a:pt x="521" y="1387"/>
                  </a:cubicBezTo>
                  <a:cubicBezTo>
                    <a:pt x="521" y="2017"/>
                    <a:pt x="521" y="2017"/>
                    <a:pt x="521" y="2017"/>
                  </a:cubicBezTo>
                  <a:cubicBezTo>
                    <a:pt x="0" y="2017"/>
                    <a:pt x="0" y="2017"/>
                    <a:pt x="0" y="2017"/>
                  </a:cubicBezTo>
                  <a:cubicBezTo>
                    <a:pt x="0" y="0"/>
                    <a:pt x="0" y="0"/>
                    <a:pt x="0" y="0"/>
                  </a:cubicBezTo>
                  <a:cubicBezTo>
                    <a:pt x="883" y="0"/>
                    <a:pt x="883" y="0"/>
                    <a:pt x="883" y="0"/>
                  </a:cubicBezTo>
                  <a:cubicBezTo>
                    <a:pt x="1104" y="0"/>
                    <a:pt x="1277" y="63"/>
                    <a:pt x="1419" y="190"/>
                  </a:cubicBezTo>
                  <a:cubicBezTo>
                    <a:pt x="1545" y="299"/>
                    <a:pt x="1608" y="473"/>
                    <a:pt x="1608" y="694"/>
                  </a:cubicBezTo>
                  <a:cubicBezTo>
                    <a:pt x="1608" y="914"/>
                    <a:pt x="1545" y="1087"/>
                    <a:pt x="1419" y="1213"/>
                  </a:cubicBezTo>
                  <a:cubicBezTo>
                    <a:pt x="1277" y="1323"/>
                    <a:pt x="1104" y="1387"/>
                    <a:pt x="883" y="1387"/>
                  </a:cubicBezTo>
                  <a:moveTo>
                    <a:pt x="1104" y="694"/>
                  </a:moveTo>
                  <a:lnTo>
                    <a:pt x="1104" y="694"/>
                  </a:lnTo>
                  <a:cubicBezTo>
                    <a:pt x="1104" y="520"/>
                    <a:pt x="1009" y="442"/>
                    <a:pt x="820" y="442"/>
                  </a:cubicBezTo>
                  <a:cubicBezTo>
                    <a:pt x="521" y="442"/>
                    <a:pt x="521" y="442"/>
                    <a:pt x="521" y="442"/>
                  </a:cubicBezTo>
                  <a:cubicBezTo>
                    <a:pt x="521" y="946"/>
                    <a:pt x="521" y="946"/>
                    <a:pt x="521" y="946"/>
                  </a:cubicBezTo>
                  <a:cubicBezTo>
                    <a:pt x="820" y="946"/>
                    <a:pt x="820" y="946"/>
                    <a:pt x="820" y="946"/>
                  </a:cubicBezTo>
                  <a:cubicBezTo>
                    <a:pt x="915" y="946"/>
                    <a:pt x="978" y="930"/>
                    <a:pt x="1025" y="883"/>
                  </a:cubicBezTo>
                  <a:cubicBezTo>
                    <a:pt x="1072" y="836"/>
                    <a:pt x="1104" y="773"/>
                    <a:pt x="1104" y="694"/>
                  </a:cubicBezTo>
                </a:path>
              </a:pathLst>
            </a:custGeom>
            <a:grpFill/>
            <a:ln>
              <a:noFill/>
            </a:ln>
          </p:spPr>
          <p:style>
            <a:lnRef idx="0">
              <a:scrgbClr r="0" g="0" b="0"/>
            </a:lnRef>
            <a:fillRef idx="0">
              <a:scrgbClr r="0" g="0" b="0"/>
            </a:fillRef>
            <a:effectRef idx="0">
              <a:scrgbClr r="0" g="0" b="0"/>
            </a:effectRef>
            <a:fontRef idx="minor"/>
          </p:style>
        </p:sp>
        <p:sp>
          <p:nvSpPr>
            <p:cNvPr id="22" name="CustomShape 15">
              <a:extLst>
                <a:ext uri="{FF2B5EF4-FFF2-40B4-BE49-F238E27FC236}">
                  <a16:creationId xmlns:a16="http://schemas.microsoft.com/office/drawing/2014/main" id="{4B82AFFF-58FC-4156-998D-84EB2D41CA06}"/>
                </a:ext>
              </a:extLst>
            </p:cNvPr>
            <p:cNvSpPr/>
            <p:nvPr/>
          </p:nvSpPr>
          <p:spPr>
            <a:xfrm>
              <a:off x="4365000" y="2681280"/>
              <a:ext cx="499320" cy="555480"/>
            </a:xfrm>
            <a:custGeom>
              <a:avLst/>
              <a:gdLst/>
              <a:ahLst/>
              <a:cxnLst/>
              <a:rect l="l" t="t" r="r" b="b"/>
              <a:pathLst>
                <a:path w="1388" h="1544">
                  <a:moveTo>
                    <a:pt x="898" y="676"/>
                  </a:moveTo>
                  <a:lnTo>
                    <a:pt x="898" y="676"/>
                  </a:lnTo>
                  <a:cubicBezTo>
                    <a:pt x="898" y="629"/>
                    <a:pt x="898" y="629"/>
                    <a:pt x="898" y="629"/>
                  </a:cubicBezTo>
                  <a:cubicBezTo>
                    <a:pt x="898" y="566"/>
                    <a:pt x="866" y="519"/>
                    <a:pt x="820" y="472"/>
                  </a:cubicBezTo>
                  <a:cubicBezTo>
                    <a:pt x="756" y="441"/>
                    <a:pt x="677" y="425"/>
                    <a:pt x="583" y="425"/>
                  </a:cubicBezTo>
                  <a:cubicBezTo>
                    <a:pt x="425" y="425"/>
                    <a:pt x="299" y="457"/>
                    <a:pt x="173" y="534"/>
                  </a:cubicBezTo>
                  <a:cubicBezTo>
                    <a:pt x="173" y="110"/>
                    <a:pt x="173" y="110"/>
                    <a:pt x="173" y="110"/>
                  </a:cubicBezTo>
                  <a:cubicBezTo>
                    <a:pt x="315" y="47"/>
                    <a:pt x="488" y="0"/>
                    <a:pt x="709" y="0"/>
                  </a:cubicBezTo>
                  <a:cubicBezTo>
                    <a:pt x="930" y="0"/>
                    <a:pt x="1087" y="47"/>
                    <a:pt x="1214" y="157"/>
                  </a:cubicBezTo>
                  <a:cubicBezTo>
                    <a:pt x="1340" y="252"/>
                    <a:pt x="1387" y="409"/>
                    <a:pt x="1387" y="598"/>
                  </a:cubicBezTo>
                  <a:cubicBezTo>
                    <a:pt x="1387" y="1512"/>
                    <a:pt x="1387" y="1512"/>
                    <a:pt x="1387" y="1512"/>
                  </a:cubicBezTo>
                  <a:cubicBezTo>
                    <a:pt x="898" y="1512"/>
                    <a:pt x="898" y="1512"/>
                    <a:pt x="898" y="1512"/>
                  </a:cubicBezTo>
                  <a:cubicBezTo>
                    <a:pt x="898" y="1433"/>
                    <a:pt x="898" y="1433"/>
                    <a:pt x="898" y="1433"/>
                  </a:cubicBezTo>
                  <a:cubicBezTo>
                    <a:pt x="866" y="1465"/>
                    <a:pt x="820" y="1480"/>
                    <a:pt x="756" y="1512"/>
                  </a:cubicBezTo>
                  <a:cubicBezTo>
                    <a:pt x="693" y="1528"/>
                    <a:pt x="614" y="1543"/>
                    <a:pt x="551" y="1543"/>
                  </a:cubicBezTo>
                  <a:cubicBezTo>
                    <a:pt x="394" y="1543"/>
                    <a:pt x="268" y="1496"/>
                    <a:pt x="157" y="1417"/>
                  </a:cubicBezTo>
                  <a:cubicBezTo>
                    <a:pt x="63" y="1323"/>
                    <a:pt x="0" y="1212"/>
                    <a:pt x="0" y="1055"/>
                  </a:cubicBezTo>
                  <a:cubicBezTo>
                    <a:pt x="0" y="928"/>
                    <a:pt x="63" y="802"/>
                    <a:pt x="173" y="724"/>
                  </a:cubicBezTo>
                  <a:cubicBezTo>
                    <a:pt x="283" y="629"/>
                    <a:pt x="409" y="598"/>
                    <a:pt x="567" y="598"/>
                  </a:cubicBezTo>
                  <a:cubicBezTo>
                    <a:pt x="709" y="598"/>
                    <a:pt x="820" y="613"/>
                    <a:pt x="898" y="676"/>
                  </a:cubicBezTo>
                  <a:moveTo>
                    <a:pt x="898" y="1102"/>
                  </a:moveTo>
                  <a:lnTo>
                    <a:pt x="898" y="1102"/>
                  </a:lnTo>
                  <a:cubicBezTo>
                    <a:pt x="898" y="1008"/>
                    <a:pt x="898" y="1008"/>
                    <a:pt x="898" y="1008"/>
                  </a:cubicBezTo>
                  <a:cubicBezTo>
                    <a:pt x="866" y="945"/>
                    <a:pt x="788" y="913"/>
                    <a:pt x="693" y="913"/>
                  </a:cubicBezTo>
                  <a:cubicBezTo>
                    <a:pt x="630" y="913"/>
                    <a:pt x="583" y="928"/>
                    <a:pt x="551" y="945"/>
                  </a:cubicBezTo>
                  <a:cubicBezTo>
                    <a:pt x="504" y="976"/>
                    <a:pt x="488" y="1008"/>
                    <a:pt x="488" y="1055"/>
                  </a:cubicBezTo>
                  <a:cubicBezTo>
                    <a:pt x="488" y="1102"/>
                    <a:pt x="504" y="1134"/>
                    <a:pt x="551" y="1165"/>
                  </a:cubicBezTo>
                  <a:cubicBezTo>
                    <a:pt x="583" y="1181"/>
                    <a:pt x="630" y="1197"/>
                    <a:pt x="693" y="1197"/>
                  </a:cubicBezTo>
                  <a:cubicBezTo>
                    <a:pt x="788" y="1197"/>
                    <a:pt x="866" y="1165"/>
                    <a:pt x="898" y="1102"/>
                  </a:cubicBezTo>
                </a:path>
              </a:pathLst>
            </a:custGeom>
            <a:grpFill/>
            <a:ln>
              <a:noFill/>
            </a:ln>
          </p:spPr>
          <p:style>
            <a:lnRef idx="0">
              <a:scrgbClr r="0" g="0" b="0"/>
            </a:lnRef>
            <a:fillRef idx="0">
              <a:scrgbClr r="0" g="0" b="0"/>
            </a:fillRef>
            <a:effectRef idx="0">
              <a:scrgbClr r="0" g="0" b="0"/>
            </a:effectRef>
            <a:fontRef idx="minor"/>
          </p:style>
        </p:sp>
        <p:sp>
          <p:nvSpPr>
            <p:cNvPr id="23" name="CustomShape 16">
              <a:extLst>
                <a:ext uri="{FF2B5EF4-FFF2-40B4-BE49-F238E27FC236}">
                  <a16:creationId xmlns:a16="http://schemas.microsoft.com/office/drawing/2014/main" id="{BAFC0815-E2BF-44D6-880A-D03E58734C0C}"/>
                </a:ext>
              </a:extLst>
            </p:cNvPr>
            <p:cNvSpPr/>
            <p:nvPr/>
          </p:nvSpPr>
          <p:spPr>
            <a:xfrm>
              <a:off x="4955040" y="2681280"/>
              <a:ext cx="357120" cy="544320"/>
            </a:xfrm>
            <a:custGeom>
              <a:avLst/>
              <a:gdLst/>
              <a:ahLst/>
              <a:cxnLst/>
              <a:rect l="l" t="t" r="r" b="b"/>
              <a:pathLst>
                <a:path w="993" h="1513">
                  <a:moveTo>
                    <a:pt x="992" y="31"/>
                  </a:moveTo>
                  <a:lnTo>
                    <a:pt x="992" y="31"/>
                  </a:lnTo>
                  <a:cubicBezTo>
                    <a:pt x="992" y="519"/>
                    <a:pt x="992" y="519"/>
                    <a:pt x="992" y="519"/>
                  </a:cubicBezTo>
                  <a:cubicBezTo>
                    <a:pt x="929" y="487"/>
                    <a:pt x="866" y="472"/>
                    <a:pt x="787" y="472"/>
                  </a:cubicBezTo>
                  <a:cubicBezTo>
                    <a:pt x="630" y="472"/>
                    <a:pt x="551" y="534"/>
                    <a:pt x="519" y="645"/>
                  </a:cubicBezTo>
                  <a:cubicBezTo>
                    <a:pt x="519" y="1512"/>
                    <a:pt x="519" y="1512"/>
                    <a:pt x="519" y="1512"/>
                  </a:cubicBezTo>
                  <a:cubicBezTo>
                    <a:pt x="0" y="1512"/>
                    <a:pt x="0" y="1512"/>
                    <a:pt x="0" y="1512"/>
                  </a:cubicBezTo>
                  <a:cubicBezTo>
                    <a:pt x="0" y="31"/>
                    <a:pt x="0" y="31"/>
                    <a:pt x="0" y="31"/>
                  </a:cubicBezTo>
                  <a:cubicBezTo>
                    <a:pt x="519" y="31"/>
                    <a:pt x="519" y="31"/>
                    <a:pt x="519" y="31"/>
                  </a:cubicBezTo>
                  <a:cubicBezTo>
                    <a:pt x="519" y="173"/>
                    <a:pt x="519" y="173"/>
                    <a:pt x="519" y="173"/>
                  </a:cubicBezTo>
                  <a:cubicBezTo>
                    <a:pt x="598" y="63"/>
                    <a:pt x="709" y="0"/>
                    <a:pt x="850" y="0"/>
                  </a:cubicBezTo>
                  <a:cubicBezTo>
                    <a:pt x="913" y="0"/>
                    <a:pt x="961" y="15"/>
                    <a:pt x="992" y="31"/>
                  </a:cubicBezTo>
                </a:path>
              </a:pathLst>
            </a:custGeom>
            <a:grpFill/>
            <a:ln>
              <a:noFill/>
            </a:ln>
          </p:spPr>
          <p:style>
            <a:lnRef idx="0">
              <a:scrgbClr r="0" g="0" b="0"/>
            </a:lnRef>
            <a:fillRef idx="0">
              <a:scrgbClr r="0" g="0" b="0"/>
            </a:fillRef>
            <a:effectRef idx="0">
              <a:scrgbClr r="0" g="0" b="0"/>
            </a:effectRef>
            <a:fontRef idx="minor"/>
          </p:style>
        </p:sp>
        <p:sp>
          <p:nvSpPr>
            <p:cNvPr id="24" name="CustomShape 17">
              <a:extLst>
                <a:ext uri="{FF2B5EF4-FFF2-40B4-BE49-F238E27FC236}">
                  <a16:creationId xmlns:a16="http://schemas.microsoft.com/office/drawing/2014/main" id="{14914BF9-9A1D-418D-937A-1AE001F30A19}"/>
                </a:ext>
              </a:extLst>
            </p:cNvPr>
            <p:cNvSpPr/>
            <p:nvPr/>
          </p:nvSpPr>
          <p:spPr>
            <a:xfrm>
              <a:off x="5385960" y="2544840"/>
              <a:ext cx="380160" cy="680760"/>
            </a:xfrm>
            <a:custGeom>
              <a:avLst/>
              <a:gdLst/>
              <a:ahLst/>
              <a:cxnLst/>
              <a:rect l="l" t="t" r="r" b="b"/>
              <a:pathLst>
                <a:path w="1057" h="1892">
                  <a:moveTo>
                    <a:pt x="773" y="820"/>
                  </a:moveTo>
                  <a:lnTo>
                    <a:pt x="773" y="1891"/>
                  </a:lnTo>
                  <a:lnTo>
                    <a:pt x="253" y="1891"/>
                  </a:lnTo>
                  <a:lnTo>
                    <a:pt x="253" y="820"/>
                  </a:lnTo>
                  <a:lnTo>
                    <a:pt x="0" y="820"/>
                  </a:lnTo>
                  <a:lnTo>
                    <a:pt x="0" y="410"/>
                  </a:lnTo>
                  <a:lnTo>
                    <a:pt x="253" y="410"/>
                  </a:lnTo>
                  <a:lnTo>
                    <a:pt x="253" y="0"/>
                  </a:lnTo>
                  <a:lnTo>
                    <a:pt x="773" y="0"/>
                  </a:lnTo>
                  <a:lnTo>
                    <a:pt x="773" y="410"/>
                  </a:lnTo>
                  <a:lnTo>
                    <a:pt x="1056" y="410"/>
                  </a:lnTo>
                  <a:lnTo>
                    <a:pt x="1056" y="820"/>
                  </a:lnTo>
                  <a:lnTo>
                    <a:pt x="773" y="820"/>
                  </a:lnTo>
                </a:path>
              </a:pathLst>
            </a:custGeom>
            <a:grpFill/>
            <a:ln>
              <a:noFill/>
            </a:ln>
          </p:spPr>
          <p:style>
            <a:lnRef idx="0">
              <a:scrgbClr r="0" g="0" b="0"/>
            </a:lnRef>
            <a:fillRef idx="0">
              <a:scrgbClr r="0" g="0" b="0"/>
            </a:fillRef>
            <a:effectRef idx="0">
              <a:scrgbClr r="0" g="0" b="0"/>
            </a:effectRef>
            <a:fontRef idx="minor"/>
          </p:style>
        </p:sp>
        <p:sp>
          <p:nvSpPr>
            <p:cNvPr id="25" name="CustomShape 18">
              <a:extLst>
                <a:ext uri="{FF2B5EF4-FFF2-40B4-BE49-F238E27FC236}">
                  <a16:creationId xmlns:a16="http://schemas.microsoft.com/office/drawing/2014/main" id="{9F319194-7F70-4E6F-9F13-17808A29DA4A}"/>
                </a:ext>
              </a:extLst>
            </p:cNvPr>
            <p:cNvSpPr/>
            <p:nvPr/>
          </p:nvSpPr>
          <p:spPr>
            <a:xfrm>
              <a:off x="5834160" y="2681280"/>
              <a:ext cx="516600" cy="544320"/>
            </a:xfrm>
            <a:custGeom>
              <a:avLst/>
              <a:gdLst/>
              <a:ahLst/>
              <a:cxnLst/>
              <a:rect l="l" t="t" r="r" b="b"/>
              <a:pathLst>
                <a:path w="1436" h="1513">
                  <a:moveTo>
                    <a:pt x="0" y="1512"/>
                  </a:moveTo>
                  <a:lnTo>
                    <a:pt x="0" y="1512"/>
                  </a:lnTo>
                  <a:cubicBezTo>
                    <a:pt x="0" y="31"/>
                    <a:pt x="0" y="31"/>
                    <a:pt x="0" y="31"/>
                  </a:cubicBezTo>
                  <a:cubicBezTo>
                    <a:pt x="521" y="31"/>
                    <a:pt x="521" y="31"/>
                    <a:pt x="521" y="31"/>
                  </a:cubicBezTo>
                  <a:cubicBezTo>
                    <a:pt x="521" y="157"/>
                    <a:pt x="521" y="157"/>
                    <a:pt x="521" y="157"/>
                  </a:cubicBezTo>
                  <a:cubicBezTo>
                    <a:pt x="615" y="63"/>
                    <a:pt x="742" y="0"/>
                    <a:pt x="915" y="0"/>
                  </a:cubicBezTo>
                  <a:cubicBezTo>
                    <a:pt x="1073" y="0"/>
                    <a:pt x="1199" y="47"/>
                    <a:pt x="1293" y="142"/>
                  </a:cubicBezTo>
                  <a:cubicBezTo>
                    <a:pt x="1388" y="252"/>
                    <a:pt x="1435" y="378"/>
                    <a:pt x="1435" y="550"/>
                  </a:cubicBezTo>
                  <a:cubicBezTo>
                    <a:pt x="1435" y="1512"/>
                    <a:pt x="1435" y="1512"/>
                    <a:pt x="1435" y="1512"/>
                  </a:cubicBezTo>
                  <a:cubicBezTo>
                    <a:pt x="931" y="1512"/>
                    <a:pt x="931" y="1512"/>
                    <a:pt x="931" y="1512"/>
                  </a:cubicBezTo>
                  <a:cubicBezTo>
                    <a:pt x="931" y="661"/>
                    <a:pt x="931" y="661"/>
                    <a:pt x="931" y="661"/>
                  </a:cubicBezTo>
                  <a:cubicBezTo>
                    <a:pt x="931" y="598"/>
                    <a:pt x="915" y="550"/>
                    <a:pt x="868" y="519"/>
                  </a:cubicBezTo>
                  <a:cubicBezTo>
                    <a:pt x="836" y="472"/>
                    <a:pt x="789" y="457"/>
                    <a:pt x="726" y="457"/>
                  </a:cubicBezTo>
                  <a:cubicBezTo>
                    <a:pt x="679" y="457"/>
                    <a:pt x="631" y="472"/>
                    <a:pt x="600" y="503"/>
                  </a:cubicBezTo>
                  <a:cubicBezTo>
                    <a:pt x="552" y="534"/>
                    <a:pt x="537" y="566"/>
                    <a:pt x="521" y="613"/>
                  </a:cubicBezTo>
                  <a:cubicBezTo>
                    <a:pt x="521" y="1512"/>
                    <a:pt x="521" y="1512"/>
                    <a:pt x="521" y="1512"/>
                  </a:cubicBezTo>
                  <a:lnTo>
                    <a:pt x="0" y="1512"/>
                  </a:lnTo>
                </a:path>
              </a:pathLst>
            </a:custGeom>
            <a:grpFill/>
            <a:ln>
              <a:noFill/>
            </a:ln>
          </p:spPr>
          <p:style>
            <a:lnRef idx="0">
              <a:scrgbClr r="0" g="0" b="0"/>
            </a:lnRef>
            <a:fillRef idx="0">
              <a:scrgbClr r="0" g="0" b="0"/>
            </a:fillRef>
            <a:effectRef idx="0">
              <a:scrgbClr r="0" g="0" b="0"/>
            </a:effectRef>
            <a:fontRef idx="minor"/>
          </p:style>
        </p:sp>
        <p:sp>
          <p:nvSpPr>
            <p:cNvPr id="26" name="CustomShape 19">
              <a:extLst>
                <a:ext uri="{FF2B5EF4-FFF2-40B4-BE49-F238E27FC236}">
                  <a16:creationId xmlns:a16="http://schemas.microsoft.com/office/drawing/2014/main" id="{F30605A7-3008-4C19-A6E6-C4827454A584}"/>
                </a:ext>
              </a:extLst>
            </p:cNvPr>
            <p:cNvSpPr/>
            <p:nvPr/>
          </p:nvSpPr>
          <p:spPr>
            <a:xfrm>
              <a:off x="6418800" y="2681280"/>
              <a:ext cx="511200" cy="555480"/>
            </a:xfrm>
            <a:custGeom>
              <a:avLst/>
              <a:gdLst/>
              <a:ahLst/>
              <a:cxnLst/>
              <a:rect l="l" t="t" r="r" b="b"/>
              <a:pathLst>
                <a:path w="1421" h="1544">
                  <a:moveTo>
                    <a:pt x="1420" y="897"/>
                  </a:moveTo>
                  <a:lnTo>
                    <a:pt x="1420" y="897"/>
                  </a:lnTo>
                  <a:cubicBezTo>
                    <a:pt x="505" y="897"/>
                    <a:pt x="505" y="897"/>
                    <a:pt x="505" y="897"/>
                  </a:cubicBezTo>
                  <a:cubicBezTo>
                    <a:pt x="537" y="1055"/>
                    <a:pt x="663" y="1134"/>
                    <a:pt x="883" y="1134"/>
                  </a:cubicBezTo>
                  <a:cubicBezTo>
                    <a:pt x="1041" y="1134"/>
                    <a:pt x="1183" y="1102"/>
                    <a:pt x="1309" y="1023"/>
                  </a:cubicBezTo>
                  <a:cubicBezTo>
                    <a:pt x="1309" y="1417"/>
                    <a:pt x="1309" y="1417"/>
                    <a:pt x="1309" y="1417"/>
                  </a:cubicBezTo>
                  <a:cubicBezTo>
                    <a:pt x="1183" y="1496"/>
                    <a:pt x="1025" y="1543"/>
                    <a:pt x="805" y="1543"/>
                  </a:cubicBezTo>
                  <a:cubicBezTo>
                    <a:pt x="568" y="1543"/>
                    <a:pt x="363" y="1480"/>
                    <a:pt x="221" y="1339"/>
                  </a:cubicBezTo>
                  <a:cubicBezTo>
                    <a:pt x="79" y="1212"/>
                    <a:pt x="0" y="1023"/>
                    <a:pt x="0" y="787"/>
                  </a:cubicBezTo>
                  <a:cubicBezTo>
                    <a:pt x="0" y="550"/>
                    <a:pt x="79" y="362"/>
                    <a:pt x="205" y="220"/>
                  </a:cubicBezTo>
                  <a:cubicBezTo>
                    <a:pt x="347" y="78"/>
                    <a:pt x="521" y="0"/>
                    <a:pt x="726" y="0"/>
                  </a:cubicBezTo>
                  <a:cubicBezTo>
                    <a:pt x="946" y="0"/>
                    <a:pt x="1120" y="63"/>
                    <a:pt x="1230" y="205"/>
                  </a:cubicBezTo>
                  <a:cubicBezTo>
                    <a:pt x="1356" y="331"/>
                    <a:pt x="1420" y="519"/>
                    <a:pt x="1420" y="739"/>
                  </a:cubicBezTo>
                  <a:lnTo>
                    <a:pt x="1420" y="897"/>
                  </a:lnTo>
                  <a:moveTo>
                    <a:pt x="741" y="394"/>
                  </a:moveTo>
                  <a:lnTo>
                    <a:pt x="741" y="394"/>
                  </a:lnTo>
                  <a:cubicBezTo>
                    <a:pt x="631" y="394"/>
                    <a:pt x="552" y="457"/>
                    <a:pt x="505" y="598"/>
                  </a:cubicBezTo>
                  <a:cubicBezTo>
                    <a:pt x="946" y="598"/>
                    <a:pt x="946" y="598"/>
                    <a:pt x="946" y="598"/>
                  </a:cubicBezTo>
                  <a:cubicBezTo>
                    <a:pt x="946" y="534"/>
                    <a:pt x="931" y="487"/>
                    <a:pt x="883" y="457"/>
                  </a:cubicBezTo>
                  <a:cubicBezTo>
                    <a:pt x="852" y="409"/>
                    <a:pt x="805" y="394"/>
                    <a:pt x="741" y="394"/>
                  </a:cubicBezTo>
                </a:path>
              </a:pathLst>
            </a:custGeom>
            <a:grpFill/>
            <a:ln>
              <a:noFill/>
            </a:ln>
          </p:spPr>
          <p:style>
            <a:lnRef idx="0">
              <a:scrgbClr r="0" g="0" b="0"/>
            </a:lnRef>
            <a:fillRef idx="0">
              <a:scrgbClr r="0" g="0" b="0"/>
            </a:fillRef>
            <a:effectRef idx="0">
              <a:scrgbClr r="0" g="0" b="0"/>
            </a:effectRef>
            <a:fontRef idx="minor"/>
          </p:style>
        </p:sp>
        <p:sp>
          <p:nvSpPr>
            <p:cNvPr id="27" name="CustomShape 20">
              <a:extLst>
                <a:ext uri="{FF2B5EF4-FFF2-40B4-BE49-F238E27FC236}">
                  <a16:creationId xmlns:a16="http://schemas.microsoft.com/office/drawing/2014/main" id="{F0A45049-BDF8-4B57-9263-867C29487E7A}"/>
                </a:ext>
              </a:extLst>
            </p:cNvPr>
            <p:cNvSpPr/>
            <p:nvPr/>
          </p:nvSpPr>
          <p:spPr>
            <a:xfrm>
              <a:off x="7003440" y="2681280"/>
              <a:ext cx="357840" cy="544320"/>
            </a:xfrm>
            <a:custGeom>
              <a:avLst/>
              <a:gdLst/>
              <a:ahLst/>
              <a:cxnLst/>
              <a:rect l="l" t="t" r="r" b="b"/>
              <a:pathLst>
                <a:path w="995" h="1513">
                  <a:moveTo>
                    <a:pt x="994" y="31"/>
                  </a:moveTo>
                  <a:lnTo>
                    <a:pt x="994" y="31"/>
                  </a:lnTo>
                  <a:cubicBezTo>
                    <a:pt x="994" y="519"/>
                    <a:pt x="994" y="519"/>
                    <a:pt x="994" y="519"/>
                  </a:cubicBezTo>
                  <a:cubicBezTo>
                    <a:pt x="931" y="487"/>
                    <a:pt x="868" y="472"/>
                    <a:pt x="773" y="472"/>
                  </a:cubicBezTo>
                  <a:cubicBezTo>
                    <a:pt x="631" y="472"/>
                    <a:pt x="536" y="534"/>
                    <a:pt x="520" y="645"/>
                  </a:cubicBezTo>
                  <a:cubicBezTo>
                    <a:pt x="520" y="1512"/>
                    <a:pt x="520" y="1512"/>
                    <a:pt x="520" y="1512"/>
                  </a:cubicBezTo>
                  <a:cubicBezTo>
                    <a:pt x="0" y="1512"/>
                    <a:pt x="0" y="1512"/>
                    <a:pt x="0" y="1512"/>
                  </a:cubicBezTo>
                  <a:cubicBezTo>
                    <a:pt x="0" y="31"/>
                    <a:pt x="0" y="31"/>
                    <a:pt x="0" y="31"/>
                  </a:cubicBezTo>
                  <a:cubicBezTo>
                    <a:pt x="520" y="31"/>
                    <a:pt x="520" y="31"/>
                    <a:pt x="520" y="31"/>
                  </a:cubicBezTo>
                  <a:cubicBezTo>
                    <a:pt x="520" y="173"/>
                    <a:pt x="520" y="173"/>
                    <a:pt x="520" y="173"/>
                  </a:cubicBezTo>
                  <a:cubicBezTo>
                    <a:pt x="599" y="63"/>
                    <a:pt x="710" y="0"/>
                    <a:pt x="851" y="0"/>
                  </a:cubicBezTo>
                  <a:cubicBezTo>
                    <a:pt x="914" y="0"/>
                    <a:pt x="962" y="15"/>
                    <a:pt x="994" y="31"/>
                  </a:cubicBezTo>
                </a:path>
              </a:pathLst>
            </a:custGeom>
            <a:grpFill/>
            <a:ln>
              <a:noFill/>
            </a:ln>
          </p:spPr>
          <p:style>
            <a:lnRef idx="0">
              <a:scrgbClr r="0" g="0" b="0"/>
            </a:lnRef>
            <a:fillRef idx="0">
              <a:scrgbClr r="0" g="0" b="0"/>
            </a:fillRef>
            <a:effectRef idx="0">
              <a:scrgbClr r="0" g="0" b="0"/>
            </a:effectRef>
            <a:fontRef idx="minor"/>
          </p:style>
        </p:sp>
        <p:sp>
          <p:nvSpPr>
            <p:cNvPr id="28" name="CustomShape 21">
              <a:extLst>
                <a:ext uri="{FF2B5EF4-FFF2-40B4-BE49-F238E27FC236}">
                  <a16:creationId xmlns:a16="http://schemas.microsoft.com/office/drawing/2014/main" id="{573AF514-994D-454D-947F-39986D3792C3}"/>
                </a:ext>
              </a:extLst>
            </p:cNvPr>
            <p:cNvSpPr/>
            <p:nvPr/>
          </p:nvSpPr>
          <p:spPr>
            <a:xfrm>
              <a:off x="7412040" y="2681280"/>
              <a:ext cx="431640" cy="555480"/>
            </a:xfrm>
            <a:custGeom>
              <a:avLst/>
              <a:gdLst/>
              <a:ahLst/>
              <a:cxnLst/>
              <a:rect l="l" t="t" r="r" b="b"/>
              <a:pathLst>
                <a:path w="1200" h="1544">
                  <a:moveTo>
                    <a:pt x="0" y="1402"/>
                  </a:moveTo>
                  <a:lnTo>
                    <a:pt x="0" y="1402"/>
                  </a:lnTo>
                  <a:cubicBezTo>
                    <a:pt x="0" y="976"/>
                    <a:pt x="0" y="976"/>
                    <a:pt x="0" y="976"/>
                  </a:cubicBezTo>
                  <a:cubicBezTo>
                    <a:pt x="63" y="1023"/>
                    <a:pt x="158" y="1071"/>
                    <a:pt x="253" y="1102"/>
                  </a:cubicBezTo>
                  <a:cubicBezTo>
                    <a:pt x="363" y="1134"/>
                    <a:pt x="442" y="1165"/>
                    <a:pt x="521" y="1165"/>
                  </a:cubicBezTo>
                  <a:cubicBezTo>
                    <a:pt x="631" y="1165"/>
                    <a:pt x="694" y="1134"/>
                    <a:pt x="694" y="1071"/>
                  </a:cubicBezTo>
                  <a:cubicBezTo>
                    <a:pt x="694" y="1023"/>
                    <a:pt x="647" y="991"/>
                    <a:pt x="552" y="960"/>
                  </a:cubicBezTo>
                  <a:cubicBezTo>
                    <a:pt x="442" y="945"/>
                    <a:pt x="442" y="945"/>
                    <a:pt x="442" y="945"/>
                  </a:cubicBezTo>
                  <a:cubicBezTo>
                    <a:pt x="142" y="882"/>
                    <a:pt x="0" y="724"/>
                    <a:pt x="0" y="487"/>
                  </a:cubicBezTo>
                  <a:cubicBezTo>
                    <a:pt x="0" y="331"/>
                    <a:pt x="48" y="220"/>
                    <a:pt x="158" y="126"/>
                  </a:cubicBezTo>
                  <a:cubicBezTo>
                    <a:pt x="268" y="47"/>
                    <a:pt x="426" y="0"/>
                    <a:pt x="599" y="0"/>
                  </a:cubicBezTo>
                  <a:cubicBezTo>
                    <a:pt x="805" y="0"/>
                    <a:pt x="978" y="47"/>
                    <a:pt x="1120" y="126"/>
                  </a:cubicBezTo>
                  <a:cubicBezTo>
                    <a:pt x="1120" y="550"/>
                    <a:pt x="1120" y="550"/>
                    <a:pt x="1120" y="550"/>
                  </a:cubicBezTo>
                  <a:cubicBezTo>
                    <a:pt x="962" y="441"/>
                    <a:pt x="805" y="394"/>
                    <a:pt x="647" y="394"/>
                  </a:cubicBezTo>
                  <a:cubicBezTo>
                    <a:pt x="552" y="394"/>
                    <a:pt x="505" y="409"/>
                    <a:pt x="505" y="472"/>
                  </a:cubicBezTo>
                  <a:cubicBezTo>
                    <a:pt x="505" y="503"/>
                    <a:pt x="505" y="519"/>
                    <a:pt x="536" y="534"/>
                  </a:cubicBezTo>
                  <a:cubicBezTo>
                    <a:pt x="552" y="550"/>
                    <a:pt x="584" y="550"/>
                    <a:pt x="615" y="566"/>
                  </a:cubicBezTo>
                  <a:cubicBezTo>
                    <a:pt x="757" y="613"/>
                    <a:pt x="757" y="613"/>
                    <a:pt x="757" y="613"/>
                  </a:cubicBezTo>
                  <a:cubicBezTo>
                    <a:pt x="915" y="645"/>
                    <a:pt x="1025" y="708"/>
                    <a:pt x="1104" y="787"/>
                  </a:cubicBezTo>
                  <a:cubicBezTo>
                    <a:pt x="1167" y="850"/>
                    <a:pt x="1199" y="945"/>
                    <a:pt x="1199" y="1071"/>
                  </a:cubicBezTo>
                  <a:cubicBezTo>
                    <a:pt x="1199" y="1228"/>
                    <a:pt x="1151" y="1339"/>
                    <a:pt x="1025" y="1433"/>
                  </a:cubicBezTo>
                  <a:cubicBezTo>
                    <a:pt x="915" y="1512"/>
                    <a:pt x="757" y="1543"/>
                    <a:pt x="568" y="1543"/>
                  </a:cubicBezTo>
                  <a:cubicBezTo>
                    <a:pt x="331" y="1543"/>
                    <a:pt x="142" y="1496"/>
                    <a:pt x="0" y="1402"/>
                  </a:cubicBezTo>
                </a:path>
              </a:pathLst>
            </a:custGeom>
            <a:grpFill/>
            <a:ln>
              <a:noFill/>
            </a:ln>
          </p:spPr>
          <p:style>
            <a:lnRef idx="0">
              <a:scrgbClr r="0" g="0" b="0"/>
            </a:lnRef>
            <a:fillRef idx="0">
              <a:scrgbClr r="0" g="0" b="0"/>
            </a:fillRef>
            <a:effectRef idx="0">
              <a:scrgbClr r="0" g="0" b="0"/>
            </a:effectRef>
            <a:fontRef idx="minor"/>
          </p:style>
        </p:sp>
        <p:sp>
          <p:nvSpPr>
            <p:cNvPr id="29" name="CustomShape 22">
              <a:extLst>
                <a:ext uri="{FF2B5EF4-FFF2-40B4-BE49-F238E27FC236}">
                  <a16:creationId xmlns:a16="http://schemas.microsoft.com/office/drawing/2014/main" id="{4A5E0AC6-B3F3-434A-AA64-174455BC6ED9}"/>
                </a:ext>
              </a:extLst>
            </p:cNvPr>
            <p:cNvSpPr/>
            <p:nvPr/>
          </p:nvSpPr>
          <p:spPr>
            <a:xfrm>
              <a:off x="7917120" y="2454120"/>
              <a:ext cx="516600" cy="771480"/>
            </a:xfrm>
            <a:custGeom>
              <a:avLst/>
              <a:gdLst/>
              <a:ahLst/>
              <a:cxnLst/>
              <a:rect l="l" t="t" r="r" b="b"/>
              <a:pathLst>
                <a:path w="1436" h="2144">
                  <a:moveTo>
                    <a:pt x="0" y="2143"/>
                  </a:moveTo>
                  <a:lnTo>
                    <a:pt x="0" y="2143"/>
                  </a:lnTo>
                  <a:cubicBezTo>
                    <a:pt x="0" y="0"/>
                    <a:pt x="0" y="0"/>
                    <a:pt x="0" y="0"/>
                  </a:cubicBezTo>
                  <a:cubicBezTo>
                    <a:pt x="520" y="0"/>
                    <a:pt x="520" y="0"/>
                    <a:pt x="520" y="0"/>
                  </a:cubicBezTo>
                  <a:cubicBezTo>
                    <a:pt x="520" y="788"/>
                    <a:pt x="520" y="788"/>
                    <a:pt x="520" y="788"/>
                  </a:cubicBezTo>
                  <a:cubicBezTo>
                    <a:pt x="615" y="694"/>
                    <a:pt x="741" y="631"/>
                    <a:pt x="915" y="631"/>
                  </a:cubicBezTo>
                  <a:cubicBezTo>
                    <a:pt x="1072" y="631"/>
                    <a:pt x="1214" y="678"/>
                    <a:pt x="1293" y="773"/>
                  </a:cubicBezTo>
                  <a:cubicBezTo>
                    <a:pt x="1388" y="883"/>
                    <a:pt x="1435" y="1009"/>
                    <a:pt x="1435" y="1181"/>
                  </a:cubicBezTo>
                  <a:cubicBezTo>
                    <a:pt x="1435" y="2143"/>
                    <a:pt x="1435" y="2143"/>
                    <a:pt x="1435" y="2143"/>
                  </a:cubicBezTo>
                  <a:cubicBezTo>
                    <a:pt x="931" y="2143"/>
                    <a:pt x="931" y="2143"/>
                    <a:pt x="931" y="2143"/>
                  </a:cubicBezTo>
                  <a:cubicBezTo>
                    <a:pt x="931" y="1292"/>
                    <a:pt x="931" y="1292"/>
                    <a:pt x="931" y="1292"/>
                  </a:cubicBezTo>
                  <a:cubicBezTo>
                    <a:pt x="931" y="1229"/>
                    <a:pt x="915" y="1181"/>
                    <a:pt x="883" y="1150"/>
                  </a:cubicBezTo>
                  <a:cubicBezTo>
                    <a:pt x="852" y="1103"/>
                    <a:pt x="804" y="1088"/>
                    <a:pt x="741" y="1088"/>
                  </a:cubicBezTo>
                  <a:cubicBezTo>
                    <a:pt x="678" y="1088"/>
                    <a:pt x="631" y="1103"/>
                    <a:pt x="600" y="1134"/>
                  </a:cubicBezTo>
                  <a:cubicBezTo>
                    <a:pt x="552" y="1165"/>
                    <a:pt x="537" y="1197"/>
                    <a:pt x="520" y="1244"/>
                  </a:cubicBezTo>
                  <a:cubicBezTo>
                    <a:pt x="520" y="2143"/>
                    <a:pt x="520" y="2143"/>
                    <a:pt x="520" y="2143"/>
                  </a:cubicBezTo>
                  <a:lnTo>
                    <a:pt x="0" y="2143"/>
                  </a:lnTo>
                </a:path>
              </a:pathLst>
            </a:custGeom>
            <a:grpFill/>
            <a:ln>
              <a:noFill/>
            </a:ln>
          </p:spPr>
          <p:style>
            <a:lnRef idx="0">
              <a:scrgbClr r="0" g="0" b="0"/>
            </a:lnRef>
            <a:fillRef idx="0">
              <a:scrgbClr r="0" g="0" b="0"/>
            </a:fillRef>
            <a:effectRef idx="0">
              <a:scrgbClr r="0" g="0" b="0"/>
            </a:effectRef>
            <a:fontRef idx="minor"/>
          </p:style>
        </p:sp>
        <p:sp>
          <p:nvSpPr>
            <p:cNvPr id="30" name="CustomShape 23">
              <a:extLst>
                <a:ext uri="{FF2B5EF4-FFF2-40B4-BE49-F238E27FC236}">
                  <a16:creationId xmlns:a16="http://schemas.microsoft.com/office/drawing/2014/main" id="{44101FE2-96DE-45A2-A445-EA45EC6E0EC3}"/>
                </a:ext>
              </a:extLst>
            </p:cNvPr>
            <p:cNvSpPr/>
            <p:nvPr/>
          </p:nvSpPr>
          <p:spPr>
            <a:xfrm>
              <a:off x="8513280" y="2448360"/>
              <a:ext cx="209880" cy="777240"/>
            </a:xfrm>
            <a:custGeom>
              <a:avLst/>
              <a:gdLst/>
              <a:ahLst/>
              <a:cxnLst/>
              <a:rect l="l" t="t" r="r" b="b"/>
              <a:pathLst>
                <a:path w="584" h="2160">
                  <a:moveTo>
                    <a:pt x="583" y="284"/>
                  </a:moveTo>
                  <a:lnTo>
                    <a:pt x="583" y="284"/>
                  </a:lnTo>
                  <a:cubicBezTo>
                    <a:pt x="583" y="363"/>
                    <a:pt x="567" y="426"/>
                    <a:pt x="504" y="473"/>
                  </a:cubicBezTo>
                  <a:cubicBezTo>
                    <a:pt x="441" y="536"/>
                    <a:pt x="378" y="552"/>
                    <a:pt x="299" y="552"/>
                  </a:cubicBezTo>
                  <a:cubicBezTo>
                    <a:pt x="220" y="552"/>
                    <a:pt x="142" y="536"/>
                    <a:pt x="94" y="473"/>
                  </a:cubicBezTo>
                  <a:cubicBezTo>
                    <a:pt x="31" y="426"/>
                    <a:pt x="0" y="363"/>
                    <a:pt x="0" y="284"/>
                  </a:cubicBezTo>
                  <a:cubicBezTo>
                    <a:pt x="0" y="189"/>
                    <a:pt x="31" y="126"/>
                    <a:pt x="94" y="79"/>
                  </a:cubicBezTo>
                  <a:cubicBezTo>
                    <a:pt x="142" y="32"/>
                    <a:pt x="220" y="0"/>
                    <a:pt x="299" y="0"/>
                  </a:cubicBezTo>
                  <a:cubicBezTo>
                    <a:pt x="378" y="0"/>
                    <a:pt x="441" y="32"/>
                    <a:pt x="504" y="79"/>
                  </a:cubicBezTo>
                  <a:cubicBezTo>
                    <a:pt x="567" y="126"/>
                    <a:pt x="583" y="189"/>
                    <a:pt x="583" y="284"/>
                  </a:cubicBezTo>
                  <a:moveTo>
                    <a:pt x="551" y="678"/>
                  </a:moveTo>
                  <a:lnTo>
                    <a:pt x="551" y="678"/>
                  </a:lnTo>
                  <a:cubicBezTo>
                    <a:pt x="551" y="2159"/>
                    <a:pt x="551" y="2159"/>
                    <a:pt x="551" y="2159"/>
                  </a:cubicBezTo>
                  <a:cubicBezTo>
                    <a:pt x="31" y="2159"/>
                    <a:pt x="31" y="2159"/>
                    <a:pt x="31" y="2159"/>
                  </a:cubicBezTo>
                  <a:cubicBezTo>
                    <a:pt x="31" y="678"/>
                    <a:pt x="31" y="678"/>
                    <a:pt x="31" y="678"/>
                  </a:cubicBezTo>
                  <a:lnTo>
                    <a:pt x="551" y="678"/>
                  </a:lnTo>
                </a:path>
              </a:pathLst>
            </a:custGeom>
            <a:grpFill/>
            <a:ln>
              <a:noFill/>
            </a:ln>
          </p:spPr>
          <p:style>
            <a:lnRef idx="0">
              <a:scrgbClr r="0" g="0" b="0"/>
            </a:lnRef>
            <a:fillRef idx="0">
              <a:scrgbClr r="0" g="0" b="0"/>
            </a:fillRef>
            <a:effectRef idx="0">
              <a:scrgbClr r="0" g="0" b="0"/>
            </a:effectRef>
            <a:fontRef idx="minor"/>
          </p:style>
        </p:sp>
        <p:sp>
          <p:nvSpPr>
            <p:cNvPr id="31" name="CustomShape 24">
              <a:extLst>
                <a:ext uri="{FF2B5EF4-FFF2-40B4-BE49-F238E27FC236}">
                  <a16:creationId xmlns:a16="http://schemas.microsoft.com/office/drawing/2014/main" id="{AD47C4B5-AE89-40EF-8099-8C1B3DAA9623}"/>
                </a:ext>
              </a:extLst>
            </p:cNvPr>
            <p:cNvSpPr/>
            <p:nvPr/>
          </p:nvSpPr>
          <p:spPr>
            <a:xfrm>
              <a:off x="8808120" y="2681280"/>
              <a:ext cx="556560" cy="731520"/>
            </a:xfrm>
            <a:custGeom>
              <a:avLst/>
              <a:gdLst/>
              <a:ahLst/>
              <a:cxnLst/>
              <a:rect l="l" t="t" r="r" b="b"/>
              <a:pathLst>
                <a:path w="1547" h="2033">
                  <a:moveTo>
                    <a:pt x="521" y="1402"/>
                  </a:moveTo>
                  <a:lnTo>
                    <a:pt x="521" y="1402"/>
                  </a:lnTo>
                  <a:cubicBezTo>
                    <a:pt x="521" y="2032"/>
                    <a:pt x="521" y="2032"/>
                    <a:pt x="521" y="2032"/>
                  </a:cubicBezTo>
                  <a:cubicBezTo>
                    <a:pt x="0" y="2032"/>
                    <a:pt x="0" y="2032"/>
                    <a:pt x="0" y="2032"/>
                  </a:cubicBezTo>
                  <a:cubicBezTo>
                    <a:pt x="0" y="31"/>
                    <a:pt x="0" y="31"/>
                    <a:pt x="0" y="31"/>
                  </a:cubicBezTo>
                  <a:cubicBezTo>
                    <a:pt x="521" y="31"/>
                    <a:pt x="521" y="31"/>
                    <a:pt x="521" y="31"/>
                  </a:cubicBezTo>
                  <a:cubicBezTo>
                    <a:pt x="521" y="157"/>
                    <a:pt x="521" y="157"/>
                    <a:pt x="521" y="157"/>
                  </a:cubicBezTo>
                  <a:cubicBezTo>
                    <a:pt x="568" y="110"/>
                    <a:pt x="615" y="78"/>
                    <a:pt x="678" y="47"/>
                  </a:cubicBezTo>
                  <a:cubicBezTo>
                    <a:pt x="741" y="15"/>
                    <a:pt x="820" y="0"/>
                    <a:pt x="883" y="0"/>
                  </a:cubicBezTo>
                  <a:cubicBezTo>
                    <a:pt x="1088" y="0"/>
                    <a:pt x="1262" y="78"/>
                    <a:pt x="1372" y="220"/>
                  </a:cubicBezTo>
                  <a:cubicBezTo>
                    <a:pt x="1498" y="362"/>
                    <a:pt x="1546" y="550"/>
                    <a:pt x="1546" y="771"/>
                  </a:cubicBezTo>
                  <a:cubicBezTo>
                    <a:pt x="1546" y="991"/>
                    <a:pt x="1498" y="1181"/>
                    <a:pt x="1372" y="1323"/>
                  </a:cubicBezTo>
                  <a:cubicBezTo>
                    <a:pt x="1262" y="1465"/>
                    <a:pt x="1088" y="1543"/>
                    <a:pt x="883" y="1543"/>
                  </a:cubicBezTo>
                  <a:cubicBezTo>
                    <a:pt x="820" y="1543"/>
                    <a:pt x="741" y="1528"/>
                    <a:pt x="678" y="1496"/>
                  </a:cubicBezTo>
                  <a:cubicBezTo>
                    <a:pt x="615" y="1465"/>
                    <a:pt x="568" y="1433"/>
                    <a:pt x="521" y="1402"/>
                  </a:cubicBezTo>
                  <a:moveTo>
                    <a:pt x="521" y="582"/>
                  </a:moveTo>
                  <a:lnTo>
                    <a:pt x="521" y="582"/>
                  </a:lnTo>
                  <a:cubicBezTo>
                    <a:pt x="521" y="960"/>
                    <a:pt x="521" y="960"/>
                    <a:pt x="521" y="960"/>
                  </a:cubicBezTo>
                  <a:cubicBezTo>
                    <a:pt x="568" y="1055"/>
                    <a:pt x="647" y="1102"/>
                    <a:pt x="757" y="1102"/>
                  </a:cubicBezTo>
                  <a:cubicBezTo>
                    <a:pt x="836" y="1102"/>
                    <a:pt x="915" y="1071"/>
                    <a:pt x="962" y="1008"/>
                  </a:cubicBezTo>
                  <a:cubicBezTo>
                    <a:pt x="1009" y="945"/>
                    <a:pt x="1041" y="865"/>
                    <a:pt x="1041" y="771"/>
                  </a:cubicBezTo>
                  <a:cubicBezTo>
                    <a:pt x="1041" y="676"/>
                    <a:pt x="1009" y="598"/>
                    <a:pt x="962" y="534"/>
                  </a:cubicBezTo>
                  <a:cubicBezTo>
                    <a:pt x="915" y="472"/>
                    <a:pt x="836" y="441"/>
                    <a:pt x="757" y="441"/>
                  </a:cubicBezTo>
                  <a:cubicBezTo>
                    <a:pt x="647" y="441"/>
                    <a:pt x="568" y="487"/>
                    <a:pt x="521" y="582"/>
                  </a:cubicBezTo>
                </a:path>
              </a:pathLst>
            </a:custGeom>
            <a:grpFill/>
            <a:ln>
              <a:noFill/>
            </a:ln>
          </p:spPr>
          <p:style>
            <a:lnRef idx="0">
              <a:scrgbClr r="0" g="0" b="0"/>
            </a:lnRef>
            <a:fillRef idx="0">
              <a:scrgbClr r="0" g="0" b="0"/>
            </a:fillRef>
            <a:effectRef idx="0">
              <a:scrgbClr r="0" g="0" b="0"/>
            </a:effectRef>
            <a:fontRef idx="minor"/>
          </p:style>
        </p:sp>
      </p:grpSp>
      <p:sp>
        <p:nvSpPr>
          <p:cNvPr id="2" name="Title 1"/>
          <p:cNvSpPr>
            <a:spLocks noGrp="1"/>
          </p:cNvSpPr>
          <p:nvPr>
            <p:ph type="title"/>
          </p:nvPr>
        </p:nvSpPr>
        <p:spPr>
          <a:xfrm>
            <a:off x="356347" y="3542097"/>
            <a:ext cx="5699952"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356346" y="3011326"/>
            <a:ext cx="2278071" cy="224925"/>
          </a:xfrm>
        </p:spPr>
        <p:txBody>
          <a:bodyPr/>
          <a:lstStyle>
            <a:lvl1pPr>
              <a:defRPr sz="1400">
                <a:solidFill>
                  <a:schemeClr val="bg1"/>
                </a:solidFill>
                <a:latin typeface="+mj-lt"/>
              </a:defRPr>
            </a:lvl1pPr>
          </a:lstStyle>
          <a:p>
            <a:fld id="{8B2F778B-EC36-F74D-863A-5782A73A5033}" type="datetime3">
              <a:rPr lang="en-GB" smtClean="0"/>
              <a:t>29 January, 2019</a:t>
            </a:fld>
            <a:endParaRPr lang="en-GB" dirty="0"/>
          </a:p>
        </p:txBody>
      </p:sp>
      <p:sp>
        <p:nvSpPr>
          <p:cNvPr id="33" name="object 34"/>
          <p:cNvSpPr/>
          <p:nvPr userDrawn="1"/>
        </p:nvSpPr>
        <p:spPr>
          <a:xfrm>
            <a:off x="358588" y="3314219"/>
            <a:ext cx="5697711"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p:nvPr>
        </p:nvSpPr>
        <p:spPr>
          <a:xfrm>
            <a:off x="355600" y="5693962"/>
            <a:ext cx="5700713" cy="412353"/>
          </a:xfrm>
          <a:prstGeom prst="rect">
            <a:avLst/>
          </a:prstGeom>
        </p:spPr>
        <p:txBody>
          <a:bodyPr/>
          <a:lstStyle>
            <a:lvl1pPr marL="0" indent="0">
              <a:lnSpc>
                <a:spcPct val="100000"/>
              </a:lnSpc>
              <a:spcBef>
                <a:spcPts val="0"/>
              </a:spcBef>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edit Master text styles</a:t>
            </a:r>
          </a:p>
        </p:txBody>
      </p:sp>
      <p:grpSp>
        <p:nvGrpSpPr>
          <p:cNvPr id="205" name="Group 204"/>
          <p:cNvGrpSpPr/>
          <p:nvPr userDrawn="1"/>
        </p:nvGrpSpPr>
        <p:grpSpPr>
          <a:xfrm>
            <a:off x="350677" y="6194194"/>
            <a:ext cx="1723752" cy="323252"/>
            <a:chOff x="296640" y="679680"/>
            <a:chExt cx="2401560" cy="450360"/>
          </a:xfrm>
          <a:solidFill>
            <a:schemeClr val="bg1"/>
          </a:solidFill>
        </p:grpSpPr>
        <p:sp>
          <p:nvSpPr>
            <p:cNvPr id="206" name="Freeform 40"/>
            <p:cNvSpPr/>
            <p:nvPr/>
          </p:nvSpPr>
          <p:spPr>
            <a:xfrm>
              <a:off x="317160" y="792720"/>
              <a:ext cx="59760" cy="107640"/>
            </a:xfrm>
            <a:custGeom>
              <a:avLst/>
              <a:gdLst/>
              <a:ahLst/>
              <a:cxnLst/>
              <a:rect l="0" t="0" r="r" b="b"/>
              <a:pathLst>
                <a:path w="166" h="299">
                  <a:moveTo>
                    <a:pt x="57" y="298"/>
                  </a:moveTo>
                  <a:cubicBezTo>
                    <a:pt x="68" y="160"/>
                    <a:pt x="165" y="161"/>
                    <a:pt x="165" y="46"/>
                  </a:cubicBezTo>
                  <a:cubicBezTo>
                    <a:pt x="157" y="63"/>
                    <a:pt x="143" y="86"/>
                    <a:pt x="102" y="122"/>
                  </a:cubicBezTo>
                  <a:cubicBezTo>
                    <a:pt x="61" y="158"/>
                    <a:pt x="63" y="192"/>
                    <a:pt x="56" y="227"/>
                  </a:cubicBezTo>
                  <a:lnTo>
                    <a:pt x="56" y="227"/>
                  </a:lnTo>
                  <a:cubicBezTo>
                    <a:pt x="57" y="213"/>
                    <a:pt x="57" y="202"/>
                    <a:pt x="57" y="188"/>
                  </a:cubicBezTo>
                  <a:cubicBezTo>
                    <a:pt x="57" y="170"/>
                    <a:pt x="56" y="154"/>
                    <a:pt x="55" y="136"/>
                  </a:cubicBezTo>
                  <a:cubicBezTo>
                    <a:pt x="52" y="80"/>
                    <a:pt x="32" y="54"/>
                    <a:pt x="47" y="0"/>
                  </a:cubicBezTo>
                  <a:cubicBezTo>
                    <a:pt x="33" y="20"/>
                    <a:pt x="0" y="49"/>
                    <a:pt x="12" y="154"/>
                  </a:cubicBezTo>
                  <a:cubicBezTo>
                    <a:pt x="19" y="216"/>
                    <a:pt x="53" y="255"/>
                    <a:pt x="57" y="298"/>
                  </a:cubicBezTo>
                </a:path>
              </a:pathLst>
            </a:custGeom>
            <a:grpFill/>
            <a:ln>
              <a:noFill/>
            </a:ln>
          </p:spPr>
        </p:sp>
        <p:sp>
          <p:nvSpPr>
            <p:cNvPr id="207" name="Freeform 41"/>
            <p:cNvSpPr/>
            <p:nvPr/>
          </p:nvSpPr>
          <p:spPr>
            <a:xfrm>
              <a:off x="296640" y="843480"/>
              <a:ext cx="75960" cy="114120"/>
            </a:xfrm>
            <a:custGeom>
              <a:avLst/>
              <a:gdLst/>
              <a:ahLst/>
              <a:cxnLst/>
              <a:rect l="0" t="0" r="r" b="b"/>
              <a:pathLst>
                <a:path w="211" h="317">
                  <a:moveTo>
                    <a:pt x="148" y="316"/>
                  </a:moveTo>
                  <a:cubicBezTo>
                    <a:pt x="125" y="207"/>
                    <a:pt x="210" y="168"/>
                    <a:pt x="181" y="40"/>
                  </a:cubicBezTo>
                  <a:cubicBezTo>
                    <a:pt x="177" y="63"/>
                    <a:pt x="157" y="76"/>
                    <a:pt x="135" y="129"/>
                  </a:cubicBezTo>
                  <a:cubicBezTo>
                    <a:pt x="113" y="182"/>
                    <a:pt x="125" y="220"/>
                    <a:pt x="129" y="255"/>
                  </a:cubicBezTo>
                  <a:cubicBezTo>
                    <a:pt x="124" y="240"/>
                    <a:pt x="106" y="182"/>
                    <a:pt x="90" y="156"/>
                  </a:cubicBezTo>
                  <a:cubicBezTo>
                    <a:pt x="67" y="116"/>
                    <a:pt x="39" y="65"/>
                    <a:pt x="41" y="0"/>
                  </a:cubicBezTo>
                  <a:cubicBezTo>
                    <a:pt x="32" y="21"/>
                    <a:pt x="0" y="84"/>
                    <a:pt x="52" y="184"/>
                  </a:cubicBezTo>
                  <a:cubicBezTo>
                    <a:pt x="74" y="226"/>
                    <a:pt x="128" y="265"/>
                    <a:pt x="148" y="316"/>
                  </a:cubicBezTo>
                </a:path>
              </a:pathLst>
            </a:custGeom>
            <a:grpFill/>
            <a:ln>
              <a:noFill/>
            </a:ln>
          </p:spPr>
        </p:sp>
        <p:sp>
          <p:nvSpPr>
            <p:cNvPr id="208" name="Freeform 42"/>
            <p:cNvSpPr/>
            <p:nvPr/>
          </p:nvSpPr>
          <p:spPr>
            <a:xfrm>
              <a:off x="307080" y="914040"/>
              <a:ext cx="68760" cy="95040"/>
            </a:xfrm>
            <a:custGeom>
              <a:avLst/>
              <a:gdLst/>
              <a:ahLst/>
              <a:cxnLst/>
              <a:rect l="0" t="0" r="r" b="b"/>
              <a:pathLst>
                <a:path w="191" h="264">
                  <a:moveTo>
                    <a:pt x="190" y="263"/>
                  </a:moveTo>
                  <a:cubicBezTo>
                    <a:pt x="160" y="206"/>
                    <a:pt x="171" y="167"/>
                    <a:pt x="177" y="113"/>
                  </a:cubicBezTo>
                  <a:cubicBezTo>
                    <a:pt x="180" y="76"/>
                    <a:pt x="174" y="49"/>
                    <a:pt x="151" y="0"/>
                  </a:cubicBezTo>
                  <a:cubicBezTo>
                    <a:pt x="152" y="29"/>
                    <a:pt x="137" y="65"/>
                    <a:pt x="134" y="98"/>
                  </a:cubicBezTo>
                  <a:cubicBezTo>
                    <a:pt x="129" y="132"/>
                    <a:pt x="136" y="169"/>
                    <a:pt x="148" y="202"/>
                  </a:cubicBezTo>
                  <a:cubicBezTo>
                    <a:pt x="131" y="167"/>
                    <a:pt x="107" y="127"/>
                    <a:pt x="91" y="109"/>
                  </a:cubicBezTo>
                  <a:cubicBezTo>
                    <a:pt x="68" y="82"/>
                    <a:pt x="12" y="34"/>
                    <a:pt x="0" y="2"/>
                  </a:cubicBezTo>
                  <a:cubicBezTo>
                    <a:pt x="0" y="30"/>
                    <a:pt x="12" y="85"/>
                    <a:pt x="63" y="157"/>
                  </a:cubicBezTo>
                  <a:cubicBezTo>
                    <a:pt x="96" y="202"/>
                    <a:pt x="157" y="228"/>
                    <a:pt x="190" y="263"/>
                  </a:cubicBezTo>
                </a:path>
              </a:pathLst>
            </a:custGeom>
            <a:grpFill/>
            <a:ln>
              <a:noFill/>
            </a:ln>
          </p:spPr>
        </p:sp>
        <p:sp>
          <p:nvSpPr>
            <p:cNvPr id="209" name="Freeform 43"/>
            <p:cNvSpPr/>
            <p:nvPr/>
          </p:nvSpPr>
          <p:spPr>
            <a:xfrm>
              <a:off x="322200" y="960120"/>
              <a:ext cx="97560" cy="93600"/>
            </a:xfrm>
            <a:custGeom>
              <a:avLst/>
              <a:gdLst/>
              <a:ahLst/>
              <a:cxnLst/>
              <a:rect l="0" t="0" r="r" b="b"/>
              <a:pathLst>
                <a:path w="271" h="260">
                  <a:moveTo>
                    <a:pt x="270" y="259"/>
                  </a:moveTo>
                  <a:cubicBezTo>
                    <a:pt x="220" y="217"/>
                    <a:pt x="215" y="166"/>
                    <a:pt x="209" y="108"/>
                  </a:cubicBezTo>
                  <a:cubicBezTo>
                    <a:pt x="203" y="71"/>
                    <a:pt x="189" y="39"/>
                    <a:pt x="152" y="0"/>
                  </a:cubicBezTo>
                  <a:cubicBezTo>
                    <a:pt x="164" y="35"/>
                    <a:pt x="151" y="44"/>
                    <a:pt x="159" y="107"/>
                  </a:cubicBezTo>
                  <a:cubicBezTo>
                    <a:pt x="168" y="168"/>
                    <a:pt x="191" y="184"/>
                    <a:pt x="212" y="211"/>
                  </a:cubicBezTo>
                  <a:cubicBezTo>
                    <a:pt x="187" y="185"/>
                    <a:pt x="151" y="162"/>
                    <a:pt x="125" y="147"/>
                  </a:cubicBezTo>
                  <a:cubicBezTo>
                    <a:pt x="94" y="129"/>
                    <a:pt x="29" y="105"/>
                    <a:pt x="0" y="52"/>
                  </a:cubicBezTo>
                  <a:cubicBezTo>
                    <a:pt x="9" y="84"/>
                    <a:pt x="14" y="129"/>
                    <a:pt x="98" y="193"/>
                  </a:cubicBezTo>
                  <a:cubicBezTo>
                    <a:pt x="137" y="223"/>
                    <a:pt x="203" y="225"/>
                    <a:pt x="270" y="259"/>
                  </a:cubicBezTo>
                </a:path>
              </a:pathLst>
            </a:custGeom>
            <a:grpFill/>
            <a:ln>
              <a:noFill/>
            </a:ln>
          </p:spPr>
        </p:sp>
        <p:sp>
          <p:nvSpPr>
            <p:cNvPr id="210" name="Freeform 44"/>
            <p:cNvSpPr/>
            <p:nvPr/>
          </p:nvSpPr>
          <p:spPr>
            <a:xfrm>
              <a:off x="869040" y="712080"/>
              <a:ext cx="296280" cy="392400"/>
            </a:xfrm>
            <a:custGeom>
              <a:avLst/>
              <a:gdLst/>
              <a:ahLst/>
              <a:cxnLst/>
              <a:rect l="0" t="0" r="r" b="b"/>
              <a:pathLst>
                <a:path w="823" h="1090">
                  <a:moveTo>
                    <a:pt x="679" y="651"/>
                  </a:moveTo>
                  <a:cubicBezTo>
                    <a:pt x="679" y="783"/>
                    <a:pt x="612" y="954"/>
                    <a:pt x="411" y="954"/>
                  </a:cubicBezTo>
                  <a:cubicBezTo>
                    <a:pt x="211" y="954"/>
                    <a:pt x="144" y="783"/>
                    <a:pt x="144" y="651"/>
                  </a:cubicBezTo>
                  <a:lnTo>
                    <a:pt x="144" y="0"/>
                  </a:lnTo>
                  <a:lnTo>
                    <a:pt x="0" y="0"/>
                  </a:lnTo>
                  <a:lnTo>
                    <a:pt x="0" y="674"/>
                  </a:lnTo>
                  <a:cubicBezTo>
                    <a:pt x="0" y="920"/>
                    <a:pt x="179" y="1089"/>
                    <a:pt x="411" y="1089"/>
                  </a:cubicBezTo>
                  <a:cubicBezTo>
                    <a:pt x="643" y="1089"/>
                    <a:pt x="822" y="919"/>
                    <a:pt x="822" y="674"/>
                  </a:cubicBezTo>
                  <a:lnTo>
                    <a:pt x="822" y="0"/>
                  </a:lnTo>
                  <a:lnTo>
                    <a:pt x="679" y="0"/>
                  </a:lnTo>
                  <a:lnTo>
                    <a:pt x="679" y="651"/>
                  </a:lnTo>
                </a:path>
              </a:pathLst>
            </a:custGeom>
            <a:grpFill/>
            <a:ln>
              <a:noFill/>
            </a:ln>
          </p:spPr>
        </p:sp>
        <p:sp>
          <p:nvSpPr>
            <p:cNvPr id="211" name="Freeform 45"/>
            <p:cNvSpPr/>
            <p:nvPr/>
          </p:nvSpPr>
          <p:spPr>
            <a:xfrm>
              <a:off x="1220040" y="712080"/>
              <a:ext cx="331920" cy="382680"/>
            </a:xfrm>
            <a:custGeom>
              <a:avLst/>
              <a:gdLst/>
              <a:ahLst/>
              <a:cxnLst/>
              <a:rect l="0" t="0" r="r" b="b"/>
              <a:pathLst>
                <a:path w="922" h="1063">
                  <a:moveTo>
                    <a:pt x="777" y="872"/>
                  </a:moveTo>
                  <a:lnTo>
                    <a:pt x="774" y="872"/>
                  </a:lnTo>
                  <a:lnTo>
                    <a:pt x="189" y="0"/>
                  </a:lnTo>
                  <a:lnTo>
                    <a:pt x="0" y="0"/>
                  </a:lnTo>
                  <a:lnTo>
                    <a:pt x="0" y="1062"/>
                  </a:lnTo>
                  <a:lnTo>
                    <a:pt x="144" y="1062"/>
                  </a:lnTo>
                  <a:lnTo>
                    <a:pt x="144" y="188"/>
                  </a:lnTo>
                  <a:lnTo>
                    <a:pt x="147" y="188"/>
                  </a:lnTo>
                  <a:lnTo>
                    <a:pt x="738" y="1062"/>
                  </a:lnTo>
                  <a:lnTo>
                    <a:pt x="921" y="1062"/>
                  </a:lnTo>
                  <a:lnTo>
                    <a:pt x="921" y="0"/>
                  </a:lnTo>
                  <a:lnTo>
                    <a:pt x="777" y="0"/>
                  </a:lnTo>
                  <a:lnTo>
                    <a:pt x="777" y="872"/>
                  </a:lnTo>
                </a:path>
              </a:pathLst>
            </a:custGeom>
            <a:grpFill/>
            <a:ln>
              <a:noFill/>
            </a:ln>
          </p:spPr>
        </p:sp>
        <p:sp>
          <p:nvSpPr>
            <p:cNvPr id="212" name="Freeform 46"/>
            <p:cNvSpPr/>
            <p:nvPr/>
          </p:nvSpPr>
          <p:spPr>
            <a:xfrm>
              <a:off x="1582920" y="712080"/>
              <a:ext cx="379800" cy="382680"/>
            </a:xfrm>
            <a:custGeom>
              <a:avLst/>
              <a:gdLst/>
              <a:ahLst/>
              <a:cxnLst/>
              <a:rect l="0" t="0" r="r" b="b"/>
              <a:pathLst>
                <a:path w="1055" h="1063">
                  <a:moveTo>
                    <a:pt x="469" y="0"/>
                  </a:moveTo>
                  <a:lnTo>
                    <a:pt x="0" y="1062"/>
                  </a:lnTo>
                  <a:lnTo>
                    <a:pt x="168" y="1062"/>
                  </a:lnTo>
                  <a:lnTo>
                    <a:pt x="273" y="800"/>
                  </a:lnTo>
                  <a:lnTo>
                    <a:pt x="779" y="800"/>
                  </a:lnTo>
                  <a:lnTo>
                    <a:pt x="886" y="1062"/>
                  </a:lnTo>
                  <a:lnTo>
                    <a:pt x="1054" y="1062"/>
                  </a:lnTo>
                  <a:lnTo>
                    <a:pt x="599" y="0"/>
                  </a:lnTo>
                  <a:lnTo>
                    <a:pt x="469" y="0"/>
                  </a:lnTo>
                  <a:moveTo>
                    <a:pt x="325" y="673"/>
                  </a:moveTo>
                  <a:lnTo>
                    <a:pt x="526" y="186"/>
                  </a:lnTo>
                  <a:lnTo>
                    <a:pt x="529" y="186"/>
                  </a:lnTo>
                  <a:lnTo>
                    <a:pt x="727" y="673"/>
                  </a:lnTo>
                  <a:lnTo>
                    <a:pt x="325" y="673"/>
                  </a:lnTo>
                </a:path>
              </a:pathLst>
            </a:custGeom>
            <a:grpFill/>
            <a:ln>
              <a:noFill/>
            </a:ln>
          </p:spPr>
        </p:sp>
        <p:sp>
          <p:nvSpPr>
            <p:cNvPr id="213" name="Freeform 47"/>
            <p:cNvSpPr/>
            <p:nvPr/>
          </p:nvSpPr>
          <p:spPr>
            <a:xfrm>
              <a:off x="1993680" y="712080"/>
              <a:ext cx="51840" cy="382680"/>
            </a:xfrm>
            <a:custGeom>
              <a:avLst/>
              <a:gdLst/>
              <a:ahLst/>
              <a:cxnLst/>
              <a:rect l="0" t="0" r="r" b="b"/>
              <a:pathLst>
                <a:path w="144" h="1063">
                  <a:moveTo>
                    <a:pt x="72" y="1062"/>
                  </a:moveTo>
                  <a:lnTo>
                    <a:pt x="0" y="1062"/>
                  </a:lnTo>
                  <a:lnTo>
                    <a:pt x="0" y="0"/>
                  </a:lnTo>
                  <a:lnTo>
                    <a:pt x="143" y="0"/>
                  </a:lnTo>
                  <a:lnTo>
                    <a:pt x="143" y="1062"/>
                  </a:lnTo>
                  <a:lnTo>
                    <a:pt x="72" y="1062"/>
                  </a:lnTo>
                </a:path>
              </a:pathLst>
            </a:custGeom>
            <a:grpFill/>
            <a:ln>
              <a:noFill/>
            </a:ln>
          </p:spPr>
        </p:sp>
        <p:sp>
          <p:nvSpPr>
            <p:cNvPr id="214" name="Freeform 48"/>
            <p:cNvSpPr/>
            <p:nvPr/>
          </p:nvSpPr>
          <p:spPr>
            <a:xfrm>
              <a:off x="2098800" y="712080"/>
              <a:ext cx="334800" cy="382680"/>
            </a:xfrm>
            <a:custGeom>
              <a:avLst/>
              <a:gdLst/>
              <a:ahLst/>
              <a:cxnLst/>
              <a:rect l="0" t="0" r="r" b="b"/>
              <a:pathLst>
                <a:path w="930" h="1063">
                  <a:moveTo>
                    <a:pt x="370" y="0"/>
                  </a:moveTo>
                  <a:lnTo>
                    <a:pt x="0" y="0"/>
                  </a:lnTo>
                  <a:lnTo>
                    <a:pt x="0" y="1062"/>
                  </a:lnTo>
                  <a:lnTo>
                    <a:pt x="347" y="1062"/>
                  </a:lnTo>
                  <a:cubicBezTo>
                    <a:pt x="726" y="1062"/>
                    <a:pt x="929" y="803"/>
                    <a:pt x="929" y="531"/>
                  </a:cubicBezTo>
                  <a:cubicBezTo>
                    <a:pt x="929" y="334"/>
                    <a:pt x="819" y="0"/>
                    <a:pt x="370" y="0"/>
                  </a:cubicBezTo>
                  <a:moveTo>
                    <a:pt x="324" y="927"/>
                  </a:moveTo>
                  <a:lnTo>
                    <a:pt x="142" y="927"/>
                  </a:lnTo>
                  <a:lnTo>
                    <a:pt x="142" y="135"/>
                  </a:lnTo>
                  <a:lnTo>
                    <a:pt x="358" y="135"/>
                  </a:lnTo>
                  <a:cubicBezTo>
                    <a:pt x="704" y="135"/>
                    <a:pt x="774" y="396"/>
                    <a:pt x="774" y="531"/>
                  </a:cubicBezTo>
                  <a:cubicBezTo>
                    <a:pt x="774" y="794"/>
                    <a:pt x="568" y="927"/>
                    <a:pt x="324" y="927"/>
                  </a:cubicBezTo>
                </a:path>
              </a:pathLst>
            </a:custGeom>
            <a:grpFill/>
            <a:ln>
              <a:noFill/>
            </a:ln>
          </p:spPr>
        </p:sp>
        <p:sp>
          <p:nvSpPr>
            <p:cNvPr id="215" name="Freeform 49"/>
            <p:cNvSpPr/>
            <p:nvPr/>
          </p:nvSpPr>
          <p:spPr>
            <a:xfrm>
              <a:off x="2442600" y="702360"/>
              <a:ext cx="255600" cy="402120"/>
            </a:xfrm>
            <a:custGeom>
              <a:avLst/>
              <a:gdLst/>
              <a:ahLst/>
              <a:cxnLst/>
              <a:rect l="0" t="0" r="r" b="b"/>
              <a:pathLst>
                <a:path w="710" h="1117">
                  <a:moveTo>
                    <a:pt x="185" y="298"/>
                  </a:moveTo>
                  <a:cubicBezTo>
                    <a:pt x="185" y="231"/>
                    <a:pt x="233" y="136"/>
                    <a:pt x="393" y="136"/>
                  </a:cubicBezTo>
                  <a:cubicBezTo>
                    <a:pt x="475" y="136"/>
                    <a:pt x="545" y="172"/>
                    <a:pt x="581" y="228"/>
                  </a:cubicBezTo>
                  <a:lnTo>
                    <a:pt x="699" y="122"/>
                  </a:lnTo>
                  <a:cubicBezTo>
                    <a:pt x="620" y="25"/>
                    <a:pt x="508" y="0"/>
                    <a:pt x="393" y="0"/>
                  </a:cubicBezTo>
                  <a:cubicBezTo>
                    <a:pt x="137" y="0"/>
                    <a:pt x="32" y="173"/>
                    <a:pt x="32" y="298"/>
                  </a:cubicBezTo>
                  <a:cubicBezTo>
                    <a:pt x="32" y="711"/>
                    <a:pt x="556" y="560"/>
                    <a:pt x="556" y="804"/>
                  </a:cubicBezTo>
                  <a:cubicBezTo>
                    <a:pt x="556" y="922"/>
                    <a:pt x="439" y="981"/>
                    <a:pt x="345" y="981"/>
                  </a:cubicBezTo>
                  <a:cubicBezTo>
                    <a:pt x="260" y="981"/>
                    <a:pt x="171" y="945"/>
                    <a:pt x="119" y="867"/>
                  </a:cubicBezTo>
                  <a:lnTo>
                    <a:pt x="0" y="970"/>
                  </a:lnTo>
                  <a:cubicBezTo>
                    <a:pt x="73" y="1069"/>
                    <a:pt x="203" y="1116"/>
                    <a:pt x="340" y="1116"/>
                  </a:cubicBezTo>
                  <a:cubicBezTo>
                    <a:pt x="543" y="1116"/>
                    <a:pt x="709" y="993"/>
                    <a:pt x="709" y="788"/>
                  </a:cubicBezTo>
                  <a:cubicBezTo>
                    <a:pt x="709" y="405"/>
                    <a:pt x="185" y="567"/>
                    <a:pt x="185" y="298"/>
                  </a:cubicBezTo>
                </a:path>
              </a:pathLst>
            </a:custGeom>
            <a:grpFill/>
            <a:ln>
              <a:noFill/>
            </a:ln>
          </p:spPr>
        </p:sp>
        <p:sp>
          <p:nvSpPr>
            <p:cNvPr id="216" name="Freeform 50"/>
            <p:cNvSpPr/>
            <p:nvPr/>
          </p:nvSpPr>
          <p:spPr>
            <a:xfrm>
              <a:off x="364680" y="723600"/>
              <a:ext cx="63360" cy="64440"/>
            </a:xfrm>
            <a:custGeom>
              <a:avLst/>
              <a:gdLst/>
              <a:ahLst/>
              <a:cxnLst/>
              <a:rect l="0" t="0" r="r" b="b"/>
              <a:pathLst>
                <a:path w="176" h="179">
                  <a:moveTo>
                    <a:pt x="99" y="93"/>
                  </a:moveTo>
                  <a:cubicBezTo>
                    <a:pt x="130" y="62"/>
                    <a:pt x="142" y="41"/>
                    <a:pt x="175" y="0"/>
                  </a:cubicBezTo>
                  <a:cubicBezTo>
                    <a:pt x="155" y="11"/>
                    <a:pt x="115" y="24"/>
                    <a:pt x="78" y="51"/>
                  </a:cubicBezTo>
                  <a:cubicBezTo>
                    <a:pt x="46" y="75"/>
                    <a:pt x="16" y="110"/>
                    <a:pt x="0" y="178"/>
                  </a:cubicBezTo>
                  <a:cubicBezTo>
                    <a:pt x="19" y="147"/>
                    <a:pt x="73" y="119"/>
                    <a:pt x="99" y="93"/>
                  </a:cubicBezTo>
                </a:path>
              </a:pathLst>
            </a:custGeom>
            <a:grpFill/>
            <a:ln>
              <a:noFill/>
            </a:ln>
          </p:spPr>
        </p:sp>
        <p:sp>
          <p:nvSpPr>
            <p:cNvPr id="217" name="Freeform 51"/>
            <p:cNvSpPr/>
            <p:nvPr/>
          </p:nvSpPr>
          <p:spPr>
            <a:xfrm>
              <a:off x="337680" y="750600"/>
              <a:ext cx="67320" cy="88920"/>
            </a:xfrm>
            <a:custGeom>
              <a:avLst/>
              <a:gdLst/>
              <a:ahLst/>
              <a:cxnLst/>
              <a:rect l="0" t="0" r="r" b="b"/>
              <a:pathLst>
                <a:path w="187" h="247">
                  <a:moveTo>
                    <a:pt x="17" y="246"/>
                  </a:moveTo>
                  <a:cubicBezTo>
                    <a:pt x="72" y="136"/>
                    <a:pt x="152" y="149"/>
                    <a:pt x="186" y="38"/>
                  </a:cubicBezTo>
                  <a:cubicBezTo>
                    <a:pt x="168" y="52"/>
                    <a:pt x="147" y="68"/>
                    <a:pt x="108" y="94"/>
                  </a:cubicBezTo>
                  <a:cubicBezTo>
                    <a:pt x="68" y="123"/>
                    <a:pt x="53" y="145"/>
                    <a:pt x="37" y="180"/>
                  </a:cubicBezTo>
                  <a:cubicBezTo>
                    <a:pt x="41" y="169"/>
                    <a:pt x="52" y="143"/>
                    <a:pt x="55" y="118"/>
                  </a:cubicBezTo>
                  <a:cubicBezTo>
                    <a:pt x="62" y="68"/>
                    <a:pt x="67" y="28"/>
                    <a:pt x="84" y="0"/>
                  </a:cubicBezTo>
                  <a:cubicBezTo>
                    <a:pt x="70" y="8"/>
                    <a:pt x="37" y="42"/>
                    <a:pt x="15" y="111"/>
                  </a:cubicBezTo>
                  <a:cubicBezTo>
                    <a:pt x="0" y="160"/>
                    <a:pt x="20" y="208"/>
                    <a:pt x="17" y="246"/>
                  </a:cubicBezTo>
                </a:path>
              </a:pathLst>
            </a:custGeom>
            <a:grpFill/>
            <a:ln>
              <a:noFill/>
            </a:ln>
          </p:spPr>
        </p:sp>
        <p:sp>
          <p:nvSpPr>
            <p:cNvPr id="218" name="Freeform 52"/>
            <p:cNvSpPr/>
            <p:nvPr/>
          </p:nvSpPr>
          <p:spPr>
            <a:xfrm>
              <a:off x="347040" y="1005840"/>
              <a:ext cx="108360" cy="73800"/>
            </a:xfrm>
            <a:custGeom>
              <a:avLst/>
              <a:gdLst/>
              <a:ahLst/>
              <a:cxnLst/>
              <a:rect l="0" t="0" r="r" b="b"/>
              <a:pathLst>
                <a:path w="301" h="205">
                  <a:moveTo>
                    <a:pt x="250" y="90"/>
                  </a:moveTo>
                  <a:cubicBezTo>
                    <a:pt x="233" y="58"/>
                    <a:pt x="212" y="33"/>
                    <a:pt x="171" y="0"/>
                  </a:cubicBezTo>
                  <a:cubicBezTo>
                    <a:pt x="190" y="26"/>
                    <a:pt x="180" y="40"/>
                    <a:pt x="196" y="85"/>
                  </a:cubicBezTo>
                  <a:cubicBezTo>
                    <a:pt x="211" y="129"/>
                    <a:pt x="246" y="158"/>
                    <a:pt x="267" y="182"/>
                  </a:cubicBezTo>
                  <a:cubicBezTo>
                    <a:pt x="240" y="165"/>
                    <a:pt x="196" y="150"/>
                    <a:pt x="153" y="141"/>
                  </a:cubicBezTo>
                  <a:cubicBezTo>
                    <a:pt x="111" y="130"/>
                    <a:pt x="57" y="127"/>
                    <a:pt x="0" y="76"/>
                  </a:cubicBezTo>
                  <a:cubicBezTo>
                    <a:pt x="15" y="98"/>
                    <a:pt x="55" y="157"/>
                    <a:pt x="122" y="182"/>
                  </a:cubicBezTo>
                  <a:cubicBezTo>
                    <a:pt x="171" y="202"/>
                    <a:pt x="237" y="188"/>
                    <a:pt x="300" y="204"/>
                  </a:cubicBezTo>
                  <a:cubicBezTo>
                    <a:pt x="276" y="166"/>
                    <a:pt x="273" y="136"/>
                    <a:pt x="250" y="90"/>
                  </a:cubicBezTo>
                </a:path>
              </a:pathLst>
            </a:custGeom>
            <a:grpFill/>
            <a:ln>
              <a:noFill/>
            </a:ln>
          </p:spPr>
        </p:sp>
        <p:sp>
          <p:nvSpPr>
            <p:cNvPr id="219" name="Freeform 53"/>
            <p:cNvSpPr/>
            <p:nvPr/>
          </p:nvSpPr>
          <p:spPr>
            <a:xfrm>
              <a:off x="682560" y="723600"/>
              <a:ext cx="63360" cy="64440"/>
            </a:xfrm>
            <a:custGeom>
              <a:avLst/>
              <a:gdLst/>
              <a:ahLst/>
              <a:cxnLst/>
              <a:rect l="0" t="0" r="r" b="b"/>
              <a:pathLst>
                <a:path w="176" h="179">
                  <a:moveTo>
                    <a:pt x="175" y="178"/>
                  </a:moveTo>
                  <a:cubicBezTo>
                    <a:pt x="158" y="110"/>
                    <a:pt x="130" y="75"/>
                    <a:pt x="95" y="51"/>
                  </a:cubicBezTo>
                  <a:cubicBezTo>
                    <a:pt x="60" y="24"/>
                    <a:pt x="21" y="11"/>
                    <a:pt x="0" y="0"/>
                  </a:cubicBezTo>
                  <a:cubicBezTo>
                    <a:pt x="33" y="41"/>
                    <a:pt x="45" y="62"/>
                    <a:pt x="76" y="93"/>
                  </a:cubicBezTo>
                  <a:cubicBezTo>
                    <a:pt x="102" y="119"/>
                    <a:pt x="156" y="147"/>
                    <a:pt x="175" y="178"/>
                  </a:cubicBezTo>
                </a:path>
              </a:pathLst>
            </a:custGeom>
            <a:grpFill/>
            <a:ln>
              <a:noFill/>
            </a:ln>
          </p:spPr>
        </p:sp>
        <p:sp>
          <p:nvSpPr>
            <p:cNvPr id="220" name="Freeform 54"/>
            <p:cNvSpPr/>
            <p:nvPr/>
          </p:nvSpPr>
          <p:spPr>
            <a:xfrm>
              <a:off x="705960" y="750600"/>
              <a:ext cx="66960" cy="88920"/>
            </a:xfrm>
            <a:custGeom>
              <a:avLst/>
              <a:gdLst/>
              <a:ahLst/>
              <a:cxnLst/>
              <a:rect l="0" t="0" r="r" b="b"/>
              <a:pathLst>
                <a:path w="186" h="247">
                  <a:moveTo>
                    <a:pt x="148" y="180"/>
                  </a:moveTo>
                  <a:cubicBezTo>
                    <a:pt x="132" y="145"/>
                    <a:pt x="118" y="123"/>
                    <a:pt x="78" y="94"/>
                  </a:cubicBezTo>
                  <a:cubicBezTo>
                    <a:pt x="39" y="68"/>
                    <a:pt x="17" y="52"/>
                    <a:pt x="0" y="38"/>
                  </a:cubicBezTo>
                  <a:cubicBezTo>
                    <a:pt x="34" y="149"/>
                    <a:pt x="114" y="136"/>
                    <a:pt x="169" y="246"/>
                  </a:cubicBezTo>
                  <a:cubicBezTo>
                    <a:pt x="166" y="208"/>
                    <a:pt x="185" y="160"/>
                    <a:pt x="171" y="111"/>
                  </a:cubicBezTo>
                  <a:cubicBezTo>
                    <a:pt x="148" y="42"/>
                    <a:pt x="114" y="8"/>
                    <a:pt x="102" y="0"/>
                  </a:cubicBezTo>
                  <a:cubicBezTo>
                    <a:pt x="119" y="28"/>
                    <a:pt x="124" y="68"/>
                    <a:pt x="130" y="117"/>
                  </a:cubicBezTo>
                  <a:cubicBezTo>
                    <a:pt x="133" y="143"/>
                    <a:pt x="146" y="169"/>
                    <a:pt x="148" y="180"/>
                  </a:cubicBezTo>
                </a:path>
              </a:pathLst>
            </a:custGeom>
            <a:grpFill/>
            <a:ln>
              <a:noFill/>
            </a:ln>
          </p:spPr>
        </p:sp>
        <p:sp>
          <p:nvSpPr>
            <p:cNvPr id="221" name="Freeform 55"/>
            <p:cNvSpPr/>
            <p:nvPr/>
          </p:nvSpPr>
          <p:spPr>
            <a:xfrm>
              <a:off x="733680" y="792720"/>
              <a:ext cx="60120" cy="107640"/>
            </a:xfrm>
            <a:custGeom>
              <a:avLst/>
              <a:gdLst/>
              <a:ahLst/>
              <a:cxnLst/>
              <a:rect l="0" t="0" r="r" b="b"/>
              <a:pathLst>
                <a:path w="167" h="299">
                  <a:moveTo>
                    <a:pt x="63" y="122"/>
                  </a:moveTo>
                  <a:cubicBezTo>
                    <a:pt x="21" y="86"/>
                    <a:pt x="7" y="63"/>
                    <a:pt x="1" y="46"/>
                  </a:cubicBezTo>
                  <a:cubicBezTo>
                    <a:pt x="0" y="161"/>
                    <a:pt x="98" y="160"/>
                    <a:pt x="109" y="298"/>
                  </a:cubicBezTo>
                  <a:cubicBezTo>
                    <a:pt x="112" y="255"/>
                    <a:pt x="147" y="216"/>
                    <a:pt x="153" y="154"/>
                  </a:cubicBezTo>
                  <a:cubicBezTo>
                    <a:pt x="166" y="49"/>
                    <a:pt x="132" y="20"/>
                    <a:pt x="118" y="0"/>
                  </a:cubicBezTo>
                  <a:cubicBezTo>
                    <a:pt x="133" y="54"/>
                    <a:pt x="114" y="80"/>
                    <a:pt x="110" y="136"/>
                  </a:cubicBezTo>
                  <a:cubicBezTo>
                    <a:pt x="109" y="154"/>
                    <a:pt x="107" y="196"/>
                    <a:pt x="109" y="226"/>
                  </a:cubicBezTo>
                  <a:cubicBezTo>
                    <a:pt x="103" y="192"/>
                    <a:pt x="104" y="158"/>
                    <a:pt x="63" y="122"/>
                  </a:cubicBezTo>
                </a:path>
              </a:pathLst>
            </a:custGeom>
            <a:grpFill/>
            <a:ln>
              <a:noFill/>
            </a:ln>
          </p:spPr>
        </p:sp>
        <p:sp>
          <p:nvSpPr>
            <p:cNvPr id="222" name="Freeform 56"/>
            <p:cNvSpPr/>
            <p:nvPr/>
          </p:nvSpPr>
          <p:spPr>
            <a:xfrm>
              <a:off x="738000" y="843480"/>
              <a:ext cx="75600" cy="114120"/>
            </a:xfrm>
            <a:custGeom>
              <a:avLst/>
              <a:gdLst/>
              <a:ahLst/>
              <a:cxnLst/>
              <a:rect l="0" t="0" r="r" b="b"/>
              <a:pathLst>
                <a:path w="210" h="317">
                  <a:moveTo>
                    <a:pt x="120" y="156"/>
                  </a:moveTo>
                  <a:cubicBezTo>
                    <a:pt x="104" y="182"/>
                    <a:pt x="86" y="240"/>
                    <a:pt x="82" y="255"/>
                  </a:cubicBezTo>
                  <a:cubicBezTo>
                    <a:pt x="86" y="220"/>
                    <a:pt x="96" y="182"/>
                    <a:pt x="75" y="129"/>
                  </a:cubicBezTo>
                  <a:cubicBezTo>
                    <a:pt x="52" y="76"/>
                    <a:pt x="33" y="63"/>
                    <a:pt x="28" y="40"/>
                  </a:cubicBezTo>
                  <a:cubicBezTo>
                    <a:pt x="0" y="168"/>
                    <a:pt x="86" y="207"/>
                    <a:pt x="62" y="316"/>
                  </a:cubicBezTo>
                  <a:cubicBezTo>
                    <a:pt x="82" y="265"/>
                    <a:pt x="137" y="226"/>
                    <a:pt x="158" y="184"/>
                  </a:cubicBezTo>
                  <a:cubicBezTo>
                    <a:pt x="209" y="84"/>
                    <a:pt x="177" y="21"/>
                    <a:pt x="168" y="0"/>
                  </a:cubicBezTo>
                  <a:cubicBezTo>
                    <a:pt x="171" y="65"/>
                    <a:pt x="142" y="116"/>
                    <a:pt x="120" y="156"/>
                  </a:cubicBezTo>
                </a:path>
              </a:pathLst>
            </a:custGeom>
            <a:grpFill/>
            <a:ln>
              <a:noFill/>
            </a:ln>
          </p:spPr>
        </p:sp>
        <p:sp>
          <p:nvSpPr>
            <p:cNvPr id="223" name="Freeform 57"/>
            <p:cNvSpPr/>
            <p:nvPr/>
          </p:nvSpPr>
          <p:spPr>
            <a:xfrm>
              <a:off x="735120" y="914400"/>
              <a:ext cx="68760" cy="94680"/>
            </a:xfrm>
            <a:custGeom>
              <a:avLst/>
              <a:gdLst/>
              <a:ahLst/>
              <a:cxnLst/>
              <a:rect l="0" t="0" r="r" b="b"/>
              <a:pathLst>
                <a:path w="191" h="263">
                  <a:moveTo>
                    <a:pt x="41" y="202"/>
                  </a:moveTo>
                  <a:cubicBezTo>
                    <a:pt x="55" y="169"/>
                    <a:pt x="60" y="132"/>
                    <a:pt x="56" y="98"/>
                  </a:cubicBezTo>
                  <a:cubicBezTo>
                    <a:pt x="52" y="64"/>
                    <a:pt x="38" y="28"/>
                    <a:pt x="38" y="0"/>
                  </a:cubicBezTo>
                  <a:cubicBezTo>
                    <a:pt x="16" y="49"/>
                    <a:pt x="9" y="76"/>
                    <a:pt x="12" y="112"/>
                  </a:cubicBezTo>
                  <a:cubicBezTo>
                    <a:pt x="17" y="166"/>
                    <a:pt x="30" y="205"/>
                    <a:pt x="0" y="262"/>
                  </a:cubicBezTo>
                  <a:cubicBezTo>
                    <a:pt x="33" y="227"/>
                    <a:pt x="93" y="201"/>
                    <a:pt x="127" y="156"/>
                  </a:cubicBezTo>
                  <a:cubicBezTo>
                    <a:pt x="178" y="84"/>
                    <a:pt x="190" y="29"/>
                    <a:pt x="190" y="1"/>
                  </a:cubicBezTo>
                  <a:cubicBezTo>
                    <a:pt x="179" y="31"/>
                    <a:pt x="125" y="78"/>
                    <a:pt x="103" y="106"/>
                  </a:cubicBezTo>
                  <a:cubicBezTo>
                    <a:pt x="87" y="124"/>
                    <a:pt x="58" y="167"/>
                    <a:pt x="41" y="202"/>
                  </a:cubicBezTo>
                </a:path>
              </a:pathLst>
            </a:custGeom>
            <a:grpFill/>
            <a:ln>
              <a:noFill/>
            </a:ln>
          </p:spPr>
        </p:sp>
        <p:sp>
          <p:nvSpPr>
            <p:cNvPr id="224" name="Freeform 58"/>
            <p:cNvSpPr/>
            <p:nvPr/>
          </p:nvSpPr>
          <p:spPr>
            <a:xfrm>
              <a:off x="690840" y="960120"/>
              <a:ext cx="97920" cy="93600"/>
            </a:xfrm>
            <a:custGeom>
              <a:avLst/>
              <a:gdLst/>
              <a:ahLst/>
              <a:cxnLst/>
              <a:rect l="0" t="0" r="r" b="b"/>
              <a:pathLst>
                <a:path w="272" h="260">
                  <a:moveTo>
                    <a:pt x="146" y="147"/>
                  </a:moveTo>
                  <a:cubicBezTo>
                    <a:pt x="120" y="162"/>
                    <a:pt x="82" y="185"/>
                    <a:pt x="58" y="211"/>
                  </a:cubicBezTo>
                  <a:cubicBezTo>
                    <a:pt x="80" y="184"/>
                    <a:pt x="102" y="168"/>
                    <a:pt x="111" y="107"/>
                  </a:cubicBezTo>
                  <a:cubicBezTo>
                    <a:pt x="120" y="44"/>
                    <a:pt x="107" y="35"/>
                    <a:pt x="118" y="0"/>
                  </a:cubicBezTo>
                  <a:cubicBezTo>
                    <a:pt x="82" y="39"/>
                    <a:pt x="67" y="72"/>
                    <a:pt x="62" y="108"/>
                  </a:cubicBezTo>
                  <a:cubicBezTo>
                    <a:pt x="56" y="166"/>
                    <a:pt x="51" y="217"/>
                    <a:pt x="0" y="259"/>
                  </a:cubicBezTo>
                  <a:cubicBezTo>
                    <a:pt x="67" y="225"/>
                    <a:pt x="133" y="223"/>
                    <a:pt x="172" y="193"/>
                  </a:cubicBezTo>
                  <a:cubicBezTo>
                    <a:pt x="257" y="129"/>
                    <a:pt x="262" y="84"/>
                    <a:pt x="271" y="52"/>
                  </a:cubicBezTo>
                  <a:cubicBezTo>
                    <a:pt x="242" y="105"/>
                    <a:pt x="178" y="129"/>
                    <a:pt x="146" y="147"/>
                  </a:cubicBezTo>
                </a:path>
              </a:pathLst>
            </a:custGeom>
            <a:grpFill/>
            <a:ln>
              <a:noFill/>
            </a:ln>
          </p:spPr>
        </p:sp>
        <p:sp>
          <p:nvSpPr>
            <p:cNvPr id="225" name="Freeform 59"/>
            <p:cNvSpPr/>
            <p:nvPr/>
          </p:nvSpPr>
          <p:spPr>
            <a:xfrm>
              <a:off x="654840" y="1005480"/>
              <a:ext cx="109080" cy="73800"/>
            </a:xfrm>
            <a:custGeom>
              <a:avLst/>
              <a:gdLst/>
              <a:ahLst/>
              <a:cxnLst/>
              <a:rect l="0" t="0" r="r" b="b"/>
              <a:pathLst>
                <a:path w="303" h="205">
                  <a:moveTo>
                    <a:pt x="35" y="183"/>
                  </a:moveTo>
                  <a:cubicBezTo>
                    <a:pt x="56" y="159"/>
                    <a:pt x="91" y="130"/>
                    <a:pt x="105" y="86"/>
                  </a:cubicBezTo>
                  <a:cubicBezTo>
                    <a:pt x="121" y="41"/>
                    <a:pt x="111" y="27"/>
                    <a:pt x="131" y="0"/>
                  </a:cubicBezTo>
                  <a:cubicBezTo>
                    <a:pt x="89" y="33"/>
                    <a:pt x="69" y="59"/>
                    <a:pt x="51" y="91"/>
                  </a:cubicBezTo>
                  <a:cubicBezTo>
                    <a:pt x="27" y="137"/>
                    <a:pt x="26" y="166"/>
                    <a:pt x="0" y="204"/>
                  </a:cubicBezTo>
                  <a:cubicBezTo>
                    <a:pt x="65" y="189"/>
                    <a:pt x="130" y="203"/>
                    <a:pt x="180" y="183"/>
                  </a:cubicBezTo>
                  <a:cubicBezTo>
                    <a:pt x="247" y="158"/>
                    <a:pt x="287" y="99"/>
                    <a:pt x="302" y="76"/>
                  </a:cubicBezTo>
                  <a:cubicBezTo>
                    <a:pt x="244" y="127"/>
                    <a:pt x="190" y="131"/>
                    <a:pt x="148" y="142"/>
                  </a:cubicBezTo>
                  <a:cubicBezTo>
                    <a:pt x="105" y="151"/>
                    <a:pt x="61" y="165"/>
                    <a:pt x="35" y="183"/>
                  </a:cubicBezTo>
                </a:path>
              </a:pathLst>
            </a:custGeom>
            <a:grpFill/>
            <a:ln>
              <a:noFill/>
            </a:ln>
          </p:spPr>
        </p:sp>
        <p:sp>
          <p:nvSpPr>
            <p:cNvPr id="226" name="Freeform 60"/>
            <p:cNvSpPr/>
            <p:nvPr/>
          </p:nvSpPr>
          <p:spPr>
            <a:xfrm>
              <a:off x="631080" y="820800"/>
              <a:ext cx="6120" cy="5040"/>
            </a:xfrm>
            <a:custGeom>
              <a:avLst/>
              <a:gdLst/>
              <a:ahLst/>
              <a:cxnLst/>
              <a:rect l="0" t="0" r="r" b="b"/>
              <a:pathLst>
                <a:path w="17" h="14">
                  <a:moveTo>
                    <a:pt x="16" y="9"/>
                  </a:moveTo>
                  <a:lnTo>
                    <a:pt x="9" y="0"/>
                  </a:lnTo>
                  <a:lnTo>
                    <a:pt x="0" y="8"/>
                  </a:lnTo>
                  <a:lnTo>
                    <a:pt x="5" y="13"/>
                  </a:lnTo>
                  <a:lnTo>
                    <a:pt x="16" y="9"/>
                  </a:lnTo>
                </a:path>
              </a:pathLst>
            </a:custGeom>
            <a:grpFill/>
            <a:ln>
              <a:noFill/>
            </a:ln>
          </p:spPr>
        </p:sp>
        <p:sp>
          <p:nvSpPr>
            <p:cNvPr id="227" name="Freeform 61"/>
            <p:cNvSpPr/>
            <p:nvPr/>
          </p:nvSpPr>
          <p:spPr>
            <a:xfrm>
              <a:off x="625320" y="828000"/>
              <a:ext cx="12240" cy="11520"/>
            </a:xfrm>
            <a:custGeom>
              <a:avLst/>
              <a:gdLst/>
              <a:ahLst/>
              <a:cxnLst/>
              <a:rect l="0" t="0" r="r" b="b"/>
              <a:pathLst>
                <a:path w="34" h="32">
                  <a:moveTo>
                    <a:pt x="15" y="31"/>
                  </a:moveTo>
                  <a:lnTo>
                    <a:pt x="29" y="27"/>
                  </a:lnTo>
                  <a:lnTo>
                    <a:pt x="19" y="18"/>
                  </a:lnTo>
                  <a:lnTo>
                    <a:pt x="33" y="15"/>
                  </a:lnTo>
                  <a:lnTo>
                    <a:pt x="22" y="0"/>
                  </a:lnTo>
                  <a:lnTo>
                    <a:pt x="17" y="0"/>
                  </a:lnTo>
                  <a:lnTo>
                    <a:pt x="0" y="19"/>
                  </a:lnTo>
                  <a:lnTo>
                    <a:pt x="15" y="31"/>
                  </a:lnTo>
                </a:path>
              </a:pathLst>
            </a:custGeom>
            <a:grpFill/>
            <a:ln>
              <a:noFill/>
            </a:ln>
          </p:spPr>
        </p:sp>
        <p:sp>
          <p:nvSpPr>
            <p:cNvPr id="228" name="Freeform 62"/>
            <p:cNvSpPr/>
            <p:nvPr/>
          </p:nvSpPr>
          <p:spPr>
            <a:xfrm>
              <a:off x="626400" y="839520"/>
              <a:ext cx="5760" cy="4680"/>
            </a:xfrm>
            <a:custGeom>
              <a:avLst/>
              <a:gdLst/>
              <a:ahLst/>
              <a:cxnLst/>
              <a:rect l="0" t="0" r="r" b="b"/>
              <a:pathLst>
                <a:path w="16" h="13">
                  <a:moveTo>
                    <a:pt x="0" y="7"/>
                  </a:moveTo>
                  <a:lnTo>
                    <a:pt x="15" y="12"/>
                  </a:lnTo>
                  <a:lnTo>
                    <a:pt x="5" y="0"/>
                  </a:lnTo>
                  <a:lnTo>
                    <a:pt x="0" y="7"/>
                  </a:lnTo>
                </a:path>
              </a:pathLst>
            </a:custGeom>
            <a:grpFill/>
            <a:ln>
              <a:noFill/>
            </a:ln>
          </p:spPr>
        </p:sp>
        <p:sp>
          <p:nvSpPr>
            <p:cNvPr id="229" name="Freeform 63"/>
            <p:cNvSpPr/>
            <p:nvPr/>
          </p:nvSpPr>
          <p:spPr>
            <a:xfrm>
              <a:off x="659520" y="837720"/>
              <a:ext cx="7560" cy="13680"/>
            </a:xfrm>
            <a:custGeom>
              <a:avLst/>
              <a:gdLst/>
              <a:ahLst/>
              <a:cxnLst/>
              <a:rect l="0" t="0" r="r" b="b"/>
              <a:pathLst>
                <a:path w="21" h="38">
                  <a:moveTo>
                    <a:pt x="11" y="0"/>
                  </a:moveTo>
                  <a:lnTo>
                    <a:pt x="8" y="16"/>
                  </a:lnTo>
                  <a:lnTo>
                    <a:pt x="0" y="23"/>
                  </a:lnTo>
                  <a:lnTo>
                    <a:pt x="3" y="35"/>
                  </a:lnTo>
                  <a:lnTo>
                    <a:pt x="19" y="37"/>
                  </a:lnTo>
                  <a:lnTo>
                    <a:pt x="13" y="24"/>
                  </a:lnTo>
                  <a:lnTo>
                    <a:pt x="20" y="14"/>
                  </a:lnTo>
                  <a:lnTo>
                    <a:pt x="11" y="0"/>
                  </a:lnTo>
                </a:path>
              </a:pathLst>
            </a:custGeom>
            <a:grpFill/>
            <a:ln>
              <a:noFill/>
            </a:ln>
          </p:spPr>
        </p:sp>
        <p:sp>
          <p:nvSpPr>
            <p:cNvPr id="230" name="Freeform 64"/>
            <p:cNvSpPr/>
            <p:nvPr/>
          </p:nvSpPr>
          <p:spPr>
            <a:xfrm>
              <a:off x="471600" y="893160"/>
              <a:ext cx="6120" cy="10800"/>
            </a:xfrm>
            <a:custGeom>
              <a:avLst/>
              <a:gdLst/>
              <a:ahLst/>
              <a:cxnLst/>
              <a:rect l="0" t="0" r="r" b="b"/>
              <a:pathLst>
                <a:path w="17" h="30">
                  <a:moveTo>
                    <a:pt x="16" y="18"/>
                  </a:moveTo>
                  <a:lnTo>
                    <a:pt x="16" y="7"/>
                  </a:lnTo>
                  <a:lnTo>
                    <a:pt x="6" y="0"/>
                  </a:lnTo>
                  <a:lnTo>
                    <a:pt x="6" y="12"/>
                  </a:lnTo>
                  <a:lnTo>
                    <a:pt x="0" y="19"/>
                  </a:lnTo>
                  <a:lnTo>
                    <a:pt x="0" y="28"/>
                  </a:lnTo>
                  <a:lnTo>
                    <a:pt x="9" y="29"/>
                  </a:lnTo>
                  <a:lnTo>
                    <a:pt x="16" y="18"/>
                  </a:lnTo>
                </a:path>
              </a:pathLst>
            </a:custGeom>
            <a:grpFill/>
            <a:ln>
              <a:noFill/>
            </a:ln>
          </p:spPr>
        </p:sp>
        <p:sp>
          <p:nvSpPr>
            <p:cNvPr id="231" name="Freeform 65"/>
            <p:cNvSpPr/>
            <p:nvPr/>
          </p:nvSpPr>
          <p:spPr>
            <a:xfrm>
              <a:off x="472320" y="905400"/>
              <a:ext cx="3960" cy="7200"/>
            </a:xfrm>
            <a:custGeom>
              <a:avLst/>
              <a:gdLst/>
              <a:ahLst/>
              <a:cxnLst/>
              <a:rect l="0" t="0" r="r" b="b"/>
              <a:pathLst>
                <a:path w="11" h="20">
                  <a:moveTo>
                    <a:pt x="9" y="5"/>
                  </a:moveTo>
                  <a:lnTo>
                    <a:pt x="4" y="0"/>
                  </a:lnTo>
                  <a:lnTo>
                    <a:pt x="0" y="15"/>
                  </a:lnTo>
                  <a:lnTo>
                    <a:pt x="10" y="19"/>
                  </a:lnTo>
                  <a:lnTo>
                    <a:pt x="9" y="5"/>
                  </a:lnTo>
                </a:path>
              </a:pathLst>
            </a:custGeom>
            <a:grpFill/>
            <a:ln>
              <a:noFill/>
            </a:ln>
          </p:spPr>
        </p:sp>
        <p:sp>
          <p:nvSpPr>
            <p:cNvPr id="232" name="Freeform 66"/>
            <p:cNvSpPr/>
            <p:nvPr/>
          </p:nvSpPr>
          <p:spPr>
            <a:xfrm>
              <a:off x="492120" y="679680"/>
              <a:ext cx="129240" cy="80280"/>
            </a:xfrm>
            <a:custGeom>
              <a:avLst/>
              <a:gdLst/>
              <a:ahLst/>
              <a:cxnLst/>
              <a:rect l="0" t="0" r="r" b="b"/>
              <a:pathLst>
                <a:path w="359" h="223">
                  <a:moveTo>
                    <a:pt x="177" y="114"/>
                  </a:moveTo>
                  <a:cubicBezTo>
                    <a:pt x="246" y="114"/>
                    <a:pt x="313" y="158"/>
                    <a:pt x="358" y="221"/>
                  </a:cubicBezTo>
                  <a:cubicBezTo>
                    <a:pt x="352" y="160"/>
                    <a:pt x="315" y="64"/>
                    <a:pt x="270" y="29"/>
                  </a:cubicBezTo>
                  <a:cubicBezTo>
                    <a:pt x="248" y="12"/>
                    <a:pt x="217" y="0"/>
                    <a:pt x="178" y="0"/>
                  </a:cubicBezTo>
                  <a:cubicBezTo>
                    <a:pt x="137" y="0"/>
                    <a:pt x="106" y="13"/>
                    <a:pt x="86" y="30"/>
                  </a:cubicBezTo>
                  <a:cubicBezTo>
                    <a:pt x="42" y="66"/>
                    <a:pt x="11" y="163"/>
                    <a:pt x="0" y="222"/>
                  </a:cubicBezTo>
                  <a:cubicBezTo>
                    <a:pt x="45" y="158"/>
                    <a:pt x="112" y="114"/>
                    <a:pt x="177" y="114"/>
                  </a:cubicBezTo>
                </a:path>
              </a:pathLst>
            </a:custGeom>
            <a:grpFill/>
            <a:ln>
              <a:noFill/>
            </a:ln>
          </p:spPr>
        </p:sp>
        <p:sp>
          <p:nvSpPr>
            <p:cNvPr id="233" name="Freeform 67"/>
            <p:cNvSpPr/>
            <p:nvPr/>
          </p:nvSpPr>
          <p:spPr>
            <a:xfrm>
              <a:off x="451800" y="736200"/>
              <a:ext cx="171000" cy="331200"/>
            </a:xfrm>
            <a:custGeom>
              <a:avLst/>
              <a:gdLst/>
              <a:ahLst/>
              <a:cxnLst/>
              <a:rect l="0" t="0" r="r" b="b"/>
              <a:pathLst>
                <a:path w="475" h="920">
                  <a:moveTo>
                    <a:pt x="72" y="919"/>
                  </a:moveTo>
                  <a:cubicBezTo>
                    <a:pt x="174" y="743"/>
                    <a:pt x="332" y="459"/>
                    <a:pt x="386" y="357"/>
                  </a:cubicBezTo>
                  <a:cubicBezTo>
                    <a:pt x="450" y="242"/>
                    <a:pt x="474" y="164"/>
                    <a:pt x="469" y="115"/>
                  </a:cubicBezTo>
                  <a:cubicBezTo>
                    <a:pt x="463" y="83"/>
                    <a:pt x="399" y="15"/>
                    <a:pt x="358" y="0"/>
                  </a:cubicBezTo>
                  <a:cubicBezTo>
                    <a:pt x="364" y="37"/>
                    <a:pt x="335" y="112"/>
                    <a:pt x="297" y="191"/>
                  </a:cubicBezTo>
                  <a:cubicBezTo>
                    <a:pt x="297" y="191"/>
                    <a:pt x="219" y="341"/>
                    <a:pt x="193" y="384"/>
                  </a:cubicBezTo>
                  <a:cubicBezTo>
                    <a:pt x="166" y="427"/>
                    <a:pt x="0" y="719"/>
                    <a:pt x="0" y="719"/>
                  </a:cubicBezTo>
                  <a:lnTo>
                    <a:pt x="72" y="919"/>
                  </a:lnTo>
                </a:path>
              </a:pathLst>
            </a:custGeom>
            <a:grpFill/>
            <a:ln>
              <a:noFill/>
            </a:ln>
          </p:spPr>
        </p:sp>
        <p:sp>
          <p:nvSpPr>
            <p:cNvPr id="234" name="Freeform 68"/>
            <p:cNvSpPr/>
            <p:nvPr/>
          </p:nvSpPr>
          <p:spPr>
            <a:xfrm>
              <a:off x="375480" y="709920"/>
              <a:ext cx="138600" cy="320040"/>
            </a:xfrm>
            <a:custGeom>
              <a:avLst/>
              <a:gdLst/>
              <a:ahLst/>
              <a:cxnLst/>
              <a:rect l="0" t="0" r="r" b="b"/>
              <a:pathLst>
                <a:path w="385" h="889">
                  <a:moveTo>
                    <a:pt x="220" y="888"/>
                  </a:moveTo>
                  <a:lnTo>
                    <a:pt x="213" y="869"/>
                  </a:lnTo>
                  <a:lnTo>
                    <a:pt x="213" y="869"/>
                  </a:lnTo>
                  <a:cubicBezTo>
                    <a:pt x="192" y="854"/>
                    <a:pt x="176" y="840"/>
                    <a:pt x="157" y="822"/>
                  </a:cubicBezTo>
                  <a:lnTo>
                    <a:pt x="185" y="794"/>
                  </a:lnTo>
                  <a:lnTo>
                    <a:pt x="185" y="790"/>
                  </a:lnTo>
                  <a:cubicBezTo>
                    <a:pt x="185" y="790"/>
                    <a:pt x="186" y="787"/>
                    <a:pt x="189" y="782"/>
                  </a:cubicBezTo>
                  <a:lnTo>
                    <a:pt x="153" y="817"/>
                  </a:lnTo>
                  <a:lnTo>
                    <a:pt x="153" y="817"/>
                  </a:lnTo>
                  <a:cubicBezTo>
                    <a:pt x="122" y="786"/>
                    <a:pt x="99" y="756"/>
                    <a:pt x="77" y="718"/>
                  </a:cubicBezTo>
                  <a:cubicBezTo>
                    <a:pt x="33" y="641"/>
                    <a:pt x="12" y="566"/>
                    <a:pt x="12" y="477"/>
                  </a:cubicBezTo>
                  <a:cubicBezTo>
                    <a:pt x="12" y="476"/>
                    <a:pt x="12" y="476"/>
                    <a:pt x="12" y="476"/>
                  </a:cubicBezTo>
                  <a:lnTo>
                    <a:pt x="100" y="476"/>
                  </a:lnTo>
                  <a:lnTo>
                    <a:pt x="100" y="496"/>
                  </a:lnTo>
                  <a:lnTo>
                    <a:pt x="101" y="516"/>
                  </a:lnTo>
                  <a:lnTo>
                    <a:pt x="104" y="536"/>
                  </a:lnTo>
                  <a:lnTo>
                    <a:pt x="108" y="555"/>
                  </a:lnTo>
                  <a:lnTo>
                    <a:pt x="116" y="587"/>
                  </a:lnTo>
                  <a:lnTo>
                    <a:pt x="101" y="583"/>
                  </a:lnTo>
                  <a:lnTo>
                    <a:pt x="82" y="595"/>
                  </a:lnTo>
                  <a:lnTo>
                    <a:pt x="63" y="592"/>
                  </a:lnTo>
                  <a:lnTo>
                    <a:pt x="49" y="606"/>
                  </a:lnTo>
                  <a:lnTo>
                    <a:pt x="51" y="621"/>
                  </a:lnTo>
                  <a:lnTo>
                    <a:pt x="48" y="635"/>
                  </a:lnTo>
                  <a:lnTo>
                    <a:pt x="64" y="641"/>
                  </a:lnTo>
                  <a:lnTo>
                    <a:pt x="58" y="623"/>
                  </a:lnTo>
                  <a:lnTo>
                    <a:pt x="65" y="617"/>
                  </a:lnTo>
                  <a:lnTo>
                    <a:pt x="74" y="629"/>
                  </a:lnTo>
                  <a:lnTo>
                    <a:pt x="91" y="632"/>
                  </a:lnTo>
                  <a:lnTo>
                    <a:pt x="111" y="653"/>
                  </a:lnTo>
                  <a:lnTo>
                    <a:pt x="107" y="668"/>
                  </a:lnTo>
                  <a:lnTo>
                    <a:pt x="131" y="683"/>
                  </a:lnTo>
                  <a:lnTo>
                    <a:pt x="142" y="681"/>
                  </a:lnTo>
                  <a:lnTo>
                    <a:pt x="156" y="691"/>
                  </a:lnTo>
                  <a:lnTo>
                    <a:pt x="160" y="722"/>
                  </a:lnTo>
                  <a:lnTo>
                    <a:pt x="186" y="725"/>
                  </a:lnTo>
                  <a:lnTo>
                    <a:pt x="191" y="731"/>
                  </a:lnTo>
                  <a:lnTo>
                    <a:pt x="204" y="746"/>
                  </a:lnTo>
                  <a:lnTo>
                    <a:pt x="208" y="750"/>
                  </a:lnTo>
                  <a:lnTo>
                    <a:pt x="211" y="744"/>
                  </a:lnTo>
                  <a:lnTo>
                    <a:pt x="208" y="741"/>
                  </a:lnTo>
                  <a:lnTo>
                    <a:pt x="202" y="734"/>
                  </a:lnTo>
                  <a:lnTo>
                    <a:pt x="212" y="730"/>
                  </a:lnTo>
                  <a:lnTo>
                    <a:pt x="216" y="732"/>
                  </a:lnTo>
                  <a:cubicBezTo>
                    <a:pt x="234" y="703"/>
                    <a:pt x="255" y="666"/>
                    <a:pt x="278" y="626"/>
                  </a:cubicBezTo>
                  <a:lnTo>
                    <a:pt x="276" y="617"/>
                  </a:lnTo>
                  <a:lnTo>
                    <a:pt x="260" y="602"/>
                  </a:lnTo>
                  <a:lnTo>
                    <a:pt x="269" y="594"/>
                  </a:lnTo>
                  <a:lnTo>
                    <a:pt x="266" y="576"/>
                  </a:lnTo>
                  <a:lnTo>
                    <a:pt x="259" y="572"/>
                  </a:lnTo>
                  <a:lnTo>
                    <a:pt x="260" y="551"/>
                  </a:lnTo>
                  <a:lnTo>
                    <a:pt x="246" y="539"/>
                  </a:lnTo>
                  <a:lnTo>
                    <a:pt x="249" y="525"/>
                  </a:lnTo>
                  <a:lnTo>
                    <a:pt x="259" y="521"/>
                  </a:lnTo>
                  <a:lnTo>
                    <a:pt x="260" y="505"/>
                  </a:lnTo>
                  <a:lnTo>
                    <a:pt x="269" y="498"/>
                  </a:lnTo>
                  <a:lnTo>
                    <a:pt x="269" y="490"/>
                  </a:lnTo>
                  <a:lnTo>
                    <a:pt x="278" y="490"/>
                  </a:lnTo>
                  <a:lnTo>
                    <a:pt x="285" y="476"/>
                  </a:lnTo>
                  <a:lnTo>
                    <a:pt x="303" y="476"/>
                  </a:lnTo>
                  <a:lnTo>
                    <a:pt x="304" y="477"/>
                  </a:lnTo>
                  <a:lnTo>
                    <a:pt x="304" y="485"/>
                  </a:lnTo>
                  <a:lnTo>
                    <a:pt x="305" y="495"/>
                  </a:lnTo>
                  <a:lnTo>
                    <a:pt x="300" y="497"/>
                  </a:lnTo>
                  <a:lnTo>
                    <a:pt x="304" y="510"/>
                  </a:lnTo>
                  <a:lnTo>
                    <a:pt x="303" y="525"/>
                  </a:lnTo>
                  <a:lnTo>
                    <a:pt x="311" y="525"/>
                  </a:lnTo>
                  <a:lnTo>
                    <a:pt x="313" y="534"/>
                  </a:lnTo>
                  <a:lnTo>
                    <a:pt x="317" y="543"/>
                  </a:lnTo>
                  <a:lnTo>
                    <a:pt x="321" y="552"/>
                  </a:lnTo>
                  <a:cubicBezTo>
                    <a:pt x="322" y="551"/>
                    <a:pt x="324" y="548"/>
                    <a:pt x="325" y="547"/>
                  </a:cubicBezTo>
                  <a:lnTo>
                    <a:pt x="322" y="541"/>
                  </a:lnTo>
                  <a:lnTo>
                    <a:pt x="318" y="526"/>
                  </a:lnTo>
                  <a:lnTo>
                    <a:pt x="321" y="526"/>
                  </a:lnTo>
                  <a:lnTo>
                    <a:pt x="335" y="528"/>
                  </a:lnTo>
                  <a:cubicBezTo>
                    <a:pt x="353" y="496"/>
                    <a:pt x="369" y="468"/>
                    <a:pt x="384" y="442"/>
                  </a:cubicBezTo>
                  <a:cubicBezTo>
                    <a:pt x="374" y="423"/>
                    <a:pt x="367" y="408"/>
                    <a:pt x="358" y="391"/>
                  </a:cubicBezTo>
                  <a:lnTo>
                    <a:pt x="343" y="400"/>
                  </a:lnTo>
                  <a:lnTo>
                    <a:pt x="319" y="415"/>
                  </a:lnTo>
                  <a:lnTo>
                    <a:pt x="321" y="410"/>
                  </a:lnTo>
                  <a:lnTo>
                    <a:pt x="325" y="401"/>
                  </a:lnTo>
                  <a:lnTo>
                    <a:pt x="329" y="393"/>
                  </a:lnTo>
                  <a:lnTo>
                    <a:pt x="334" y="384"/>
                  </a:lnTo>
                  <a:lnTo>
                    <a:pt x="344" y="369"/>
                  </a:lnTo>
                  <a:lnTo>
                    <a:pt x="347" y="365"/>
                  </a:lnTo>
                  <a:cubicBezTo>
                    <a:pt x="346" y="363"/>
                    <a:pt x="345" y="361"/>
                    <a:pt x="344" y="359"/>
                  </a:cubicBezTo>
                  <a:lnTo>
                    <a:pt x="339" y="366"/>
                  </a:lnTo>
                  <a:lnTo>
                    <a:pt x="333" y="374"/>
                  </a:lnTo>
                  <a:lnTo>
                    <a:pt x="323" y="389"/>
                  </a:lnTo>
                  <a:lnTo>
                    <a:pt x="319" y="397"/>
                  </a:lnTo>
                  <a:lnTo>
                    <a:pt x="316" y="406"/>
                  </a:lnTo>
                  <a:lnTo>
                    <a:pt x="312" y="415"/>
                  </a:lnTo>
                  <a:lnTo>
                    <a:pt x="311" y="420"/>
                  </a:lnTo>
                  <a:lnTo>
                    <a:pt x="300" y="425"/>
                  </a:lnTo>
                  <a:lnTo>
                    <a:pt x="295" y="435"/>
                  </a:lnTo>
                  <a:lnTo>
                    <a:pt x="261" y="464"/>
                  </a:lnTo>
                  <a:lnTo>
                    <a:pt x="258" y="469"/>
                  </a:lnTo>
                  <a:lnTo>
                    <a:pt x="212" y="469"/>
                  </a:lnTo>
                  <a:lnTo>
                    <a:pt x="213" y="459"/>
                  </a:lnTo>
                  <a:lnTo>
                    <a:pt x="214" y="444"/>
                  </a:lnTo>
                  <a:lnTo>
                    <a:pt x="216" y="429"/>
                  </a:lnTo>
                  <a:lnTo>
                    <a:pt x="219" y="414"/>
                  </a:lnTo>
                  <a:lnTo>
                    <a:pt x="226" y="386"/>
                  </a:lnTo>
                  <a:lnTo>
                    <a:pt x="236" y="358"/>
                  </a:lnTo>
                  <a:lnTo>
                    <a:pt x="248" y="333"/>
                  </a:lnTo>
                  <a:lnTo>
                    <a:pt x="255" y="320"/>
                  </a:lnTo>
                  <a:lnTo>
                    <a:pt x="262" y="309"/>
                  </a:lnTo>
                  <a:lnTo>
                    <a:pt x="269" y="297"/>
                  </a:lnTo>
                  <a:lnTo>
                    <a:pt x="287" y="275"/>
                  </a:lnTo>
                  <a:lnTo>
                    <a:pt x="296" y="266"/>
                  </a:lnTo>
                  <a:lnTo>
                    <a:pt x="316" y="286"/>
                  </a:lnTo>
                  <a:cubicBezTo>
                    <a:pt x="314" y="281"/>
                    <a:pt x="313" y="277"/>
                    <a:pt x="311" y="273"/>
                  </a:cubicBezTo>
                  <a:lnTo>
                    <a:pt x="300" y="261"/>
                  </a:lnTo>
                  <a:lnTo>
                    <a:pt x="307" y="255"/>
                  </a:lnTo>
                  <a:cubicBezTo>
                    <a:pt x="306" y="252"/>
                    <a:pt x="306" y="250"/>
                    <a:pt x="305" y="248"/>
                  </a:cubicBezTo>
                  <a:lnTo>
                    <a:pt x="302" y="250"/>
                  </a:lnTo>
                  <a:lnTo>
                    <a:pt x="295" y="258"/>
                  </a:lnTo>
                  <a:lnTo>
                    <a:pt x="225" y="187"/>
                  </a:lnTo>
                  <a:lnTo>
                    <a:pt x="235" y="177"/>
                  </a:lnTo>
                  <a:lnTo>
                    <a:pt x="250" y="164"/>
                  </a:lnTo>
                  <a:lnTo>
                    <a:pt x="265" y="152"/>
                  </a:lnTo>
                  <a:lnTo>
                    <a:pt x="280" y="141"/>
                  </a:lnTo>
                  <a:lnTo>
                    <a:pt x="301" y="128"/>
                  </a:lnTo>
                  <a:cubicBezTo>
                    <a:pt x="302" y="125"/>
                    <a:pt x="302" y="122"/>
                    <a:pt x="303" y="119"/>
                  </a:cubicBezTo>
                  <a:lnTo>
                    <a:pt x="278" y="135"/>
                  </a:lnTo>
                  <a:lnTo>
                    <a:pt x="262" y="146"/>
                  </a:lnTo>
                  <a:lnTo>
                    <a:pt x="245" y="165"/>
                  </a:lnTo>
                  <a:lnTo>
                    <a:pt x="230" y="178"/>
                  </a:lnTo>
                  <a:lnTo>
                    <a:pt x="220" y="189"/>
                  </a:lnTo>
                  <a:lnTo>
                    <a:pt x="158" y="127"/>
                  </a:lnTo>
                  <a:lnTo>
                    <a:pt x="158" y="127"/>
                  </a:lnTo>
                  <a:cubicBezTo>
                    <a:pt x="189" y="96"/>
                    <a:pt x="219" y="74"/>
                    <a:pt x="257" y="52"/>
                  </a:cubicBezTo>
                  <a:cubicBezTo>
                    <a:pt x="284" y="36"/>
                    <a:pt x="308" y="25"/>
                    <a:pt x="337" y="15"/>
                  </a:cubicBezTo>
                  <a:cubicBezTo>
                    <a:pt x="339" y="10"/>
                    <a:pt x="342" y="5"/>
                    <a:pt x="344" y="0"/>
                  </a:cubicBezTo>
                  <a:lnTo>
                    <a:pt x="344" y="0"/>
                  </a:lnTo>
                  <a:cubicBezTo>
                    <a:pt x="309" y="11"/>
                    <a:pt x="282" y="24"/>
                    <a:pt x="250" y="42"/>
                  </a:cubicBezTo>
                  <a:cubicBezTo>
                    <a:pt x="171" y="88"/>
                    <a:pt x="113" y="145"/>
                    <a:pt x="67" y="225"/>
                  </a:cubicBezTo>
                  <a:cubicBezTo>
                    <a:pt x="21" y="304"/>
                    <a:pt x="0" y="383"/>
                    <a:pt x="0" y="474"/>
                  </a:cubicBezTo>
                  <a:cubicBezTo>
                    <a:pt x="0" y="475"/>
                    <a:pt x="0" y="475"/>
                    <a:pt x="0" y="475"/>
                  </a:cubicBezTo>
                  <a:cubicBezTo>
                    <a:pt x="0" y="646"/>
                    <a:pt x="88" y="798"/>
                    <a:pt x="220" y="888"/>
                  </a:cubicBezTo>
                  <a:moveTo>
                    <a:pt x="310" y="484"/>
                  </a:moveTo>
                  <a:lnTo>
                    <a:pt x="316" y="490"/>
                  </a:lnTo>
                  <a:lnTo>
                    <a:pt x="310" y="493"/>
                  </a:lnTo>
                  <a:lnTo>
                    <a:pt x="309" y="486"/>
                  </a:lnTo>
                  <a:lnTo>
                    <a:pt x="309" y="486"/>
                  </a:lnTo>
                  <a:cubicBezTo>
                    <a:pt x="309" y="486"/>
                    <a:pt x="309" y="486"/>
                    <a:pt x="309" y="485"/>
                  </a:cubicBezTo>
                  <a:cubicBezTo>
                    <a:pt x="310" y="485"/>
                    <a:pt x="309" y="484"/>
                    <a:pt x="310" y="484"/>
                  </a:cubicBezTo>
                  <a:moveTo>
                    <a:pt x="283" y="469"/>
                  </a:moveTo>
                  <a:lnTo>
                    <a:pt x="286" y="465"/>
                  </a:lnTo>
                  <a:lnTo>
                    <a:pt x="298" y="470"/>
                  </a:lnTo>
                  <a:lnTo>
                    <a:pt x="283" y="470"/>
                  </a:lnTo>
                  <a:lnTo>
                    <a:pt x="283" y="469"/>
                  </a:lnTo>
                  <a:moveTo>
                    <a:pt x="205" y="525"/>
                  </a:moveTo>
                  <a:lnTo>
                    <a:pt x="195" y="515"/>
                  </a:lnTo>
                  <a:lnTo>
                    <a:pt x="182" y="521"/>
                  </a:lnTo>
                  <a:lnTo>
                    <a:pt x="177" y="529"/>
                  </a:lnTo>
                  <a:lnTo>
                    <a:pt x="154" y="549"/>
                  </a:lnTo>
                  <a:lnTo>
                    <a:pt x="152" y="565"/>
                  </a:lnTo>
                  <a:lnTo>
                    <a:pt x="147" y="578"/>
                  </a:lnTo>
                  <a:lnTo>
                    <a:pt x="151" y="590"/>
                  </a:lnTo>
                  <a:lnTo>
                    <a:pt x="133" y="585"/>
                  </a:lnTo>
                  <a:lnTo>
                    <a:pt x="121" y="586"/>
                  </a:lnTo>
                  <a:lnTo>
                    <a:pt x="118" y="573"/>
                  </a:lnTo>
                  <a:lnTo>
                    <a:pt x="113" y="554"/>
                  </a:lnTo>
                  <a:lnTo>
                    <a:pt x="109" y="535"/>
                  </a:lnTo>
                  <a:lnTo>
                    <a:pt x="106" y="515"/>
                  </a:lnTo>
                  <a:lnTo>
                    <a:pt x="105" y="495"/>
                  </a:lnTo>
                  <a:lnTo>
                    <a:pt x="105" y="476"/>
                  </a:lnTo>
                  <a:lnTo>
                    <a:pt x="203" y="476"/>
                  </a:lnTo>
                  <a:lnTo>
                    <a:pt x="205" y="506"/>
                  </a:lnTo>
                  <a:lnTo>
                    <a:pt x="207" y="520"/>
                  </a:lnTo>
                  <a:lnTo>
                    <a:pt x="208" y="524"/>
                  </a:lnTo>
                  <a:lnTo>
                    <a:pt x="205" y="525"/>
                  </a:lnTo>
                  <a:moveTo>
                    <a:pt x="254" y="476"/>
                  </a:moveTo>
                  <a:lnTo>
                    <a:pt x="246" y="486"/>
                  </a:lnTo>
                  <a:lnTo>
                    <a:pt x="244" y="507"/>
                  </a:lnTo>
                  <a:lnTo>
                    <a:pt x="235" y="522"/>
                  </a:lnTo>
                  <a:lnTo>
                    <a:pt x="225" y="530"/>
                  </a:lnTo>
                  <a:lnTo>
                    <a:pt x="215" y="522"/>
                  </a:lnTo>
                  <a:lnTo>
                    <a:pt x="214" y="518"/>
                  </a:lnTo>
                  <a:lnTo>
                    <a:pt x="212" y="504"/>
                  </a:lnTo>
                  <a:lnTo>
                    <a:pt x="210" y="474"/>
                  </a:lnTo>
                  <a:lnTo>
                    <a:pt x="254" y="476"/>
                  </a:lnTo>
                  <a:moveTo>
                    <a:pt x="291" y="267"/>
                  </a:moveTo>
                  <a:lnTo>
                    <a:pt x="283" y="276"/>
                  </a:lnTo>
                  <a:lnTo>
                    <a:pt x="273" y="287"/>
                  </a:lnTo>
                  <a:lnTo>
                    <a:pt x="264" y="298"/>
                  </a:lnTo>
                  <a:lnTo>
                    <a:pt x="255" y="309"/>
                  </a:lnTo>
                  <a:lnTo>
                    <a:pt x="248" y="321"/>
                  </a:lnTo>
                  <a:lnTo>
                    <a:pt x="240" y="333"/>
                  </a:lnTo>
                  <a:lnTo>
                    <a:pt x="234" y="347"/>
                  </a:lnTo>
                  <a:lnTo>
                    <a:pt x="229" y="360"/>
                  </a:lnTo>
                  <a:lnTo>
                    <a:pt x="223" y="374"/>
                  </a:lnTo>
                  <a:lnTo>
                    <a:pt x="215" y="403"/>
                  </a:lnTo>
                  <a:lnTo>
                    <a:pt x="211" y="415"/>
                  </a:lnTo>
                  <a:lnTo>
                    <a:pt x="208" y="430"/>
                  </a:lnTo>
                  <a:lnTo>
                    <a:pt x="206" y="445"/>
                  </a:lnTo>
                  <a:lnTo>
                    <a:pt x="205" y="460"/>
                  </a:lnTo>
                  <a:lnTo>
                    <a:pt x="204" y="470"/>
                  </a:lnTo>
                  <a:lnTo>
                    <a:pt x="105" y="470"/>
                  </a:lnTo>
                  <a:lnTo>
                    <a:pt x="105" y="455"/>
                  </a:lnTo>
                  <a:lnTo>
                    <a:pt x="107" y="434"/>
                  </a:lnTo>
                  <a:lnTo>
                    <a:pt x="110" y="415"/>
                  </a:lnTo>
                  <a:lnTo>
                    <a:pt x="118" y="376"/>
                  </a:lnTo>
                  <a:lnTo>
                    <a:pt x="123" y="358"/>
                  </a:lnTo>
                  <a:lnTo>
                    <a:pt x="128" y="339"/>
                  </a:lnTo>
                  <a:lnTo>
                    <a:pt x="135" y="322"/>
                  </a:lnTo>
                  <a:lnTo>
                    <a:pt x="143" y="304"/>
                  </a:lnTo>
                  <a:lnTo>
                    <a:pt x="151" y="287"/>
                  </a:lnTo>
                  <a:lnTo>
                    <a:pt x="161" y="272"/>
                  </a:lnTo>
                  <a:lnTo>
                    <a:pt x="182" y="241"/>
                  </a:lnTo>
                  <a:lnTo>
                    <a:pt x="194" y="225"/>
                  </a:lnTo>
                  <a:lnTo>
                    <a:pt x="207" y="210"/>
                  </a:lnTo>
                  <a:lnTo>
                    <a:pt x="219" y="199"/>
                  </a:lnTo>
                  <a:lnTo>
                    <a:pt x="291" y="267"/>
                  </a:lnTo>
                  <a:moveTo>
                    <a:pt x="154" y="131"/>
                  </a:moveTo>
                  <a:lnTo>
                    <a:pt x="216" y="193"/>
                  </a:lnTo>
                  <a:lnTo>
                    <a:pt x="204" y="204"/>
                  </a:lnTo>
                  <a:lnTo>
                    <a:pt x="179" y="236"/>
                  </a:lnTo>
                  <a:lnTo>
                    <a:pt x="157" y="267"/>
                  </a:lnTo>
                  <a:lnTo>
                    <a:pt x="147" y="283"/>
                  </a:lnTo>
                  <a:lnTo>
                    <a:pt x="138" y="300"/>
                  </a:lnTo>
                  <a:lnTo>
                    <a:pt x="131" y="318"/>
                  </a:lnTo>
                  <a:lnTo>
                    <a:pt x="123" y="337"/>
                  </a:lnTo>
                  <a:lnTo>
                    <a:pt x="117" y="356"/>
                  </a:lnTo>
                  <a:lnTo>
                    <a:pt x="107" y="394"/>
                  </a:lnTo>
                  <a:lnTo>
                    <a:pt x="101" y="434"/>
                  </a:lnTo>
                  <a:lnTo>
                    <a:pt x="99" y="455"/>
                  </a:lnTo>
                  <a:lnTo>
                    <a:pt x="99" y="470"/>
                  </a:lnTo>
                  <a:lnTo>
                    <a:pt x="12" y="470"/>
                  </a:lnTo>
                  <a:lnTo>
                    <a:pt x="12" y="470"/>
                  </a:lnTo>
                  <a:cubicBezTo>
                    <a:pt x="13" y="382"/>
                    <a:pt x="33" y="307"/>
                    <a:pt x="78" y="231"/>
                  </a:cubicBezTo>
                  <a:cubicBezTo>
                    <a:pt x="100" y="192"/>
                    <a:pt x="123" y="163"/>
                    <a:pt x="154" y="131"/>
                  </a:cubicBezTo>
                </a:path>
              </a:pathLst>
            </a:custGeom>
            <a:grpFill/>
            <a:ln>
              <a:noFill/>
            </a:ln>
          </p:spPr>
        </p:sp>
        <p:sp>
          <p:nvSpPr>
            <p:cNvPr id="235" name="Freeform 69"/>
            <p:cNvSpPr/>
            <p:nvPr/>
          </p:nvSpPr>
          <p:spPr>
            <a:xfrm>
              <a:off x="497880" y="946080"/>
              <a:ext cx="117720" cy="115200"/>
            </a:xfrm>
            <a:custGeom>
              <a:avLst/>
              <a:gdLst/>
              <a:ahLst/>
              <a:cxnLst/>
              <a:rect l="0" t="0" r="r" b="b"/>
              <a:pathLst>
                <a:path w="327" h="320">
                  <a:moveTo>
                    <a:pt x="326" y="293"/>
                  </a:moveTo>
                  <a:lnTo>
                    <a:pt x="326" y="293"/>
                  </a:lnTo>
                  <a:cubicBezTo>
                    <a:pt x="323" y="290"/>
                    <a:pt x="320" y="287"/>
                    <a:pt x="318" y="284"/>
                  </a:cubicBezTo>
                  <a:cubicBezTo>
                    <a:pt x="318" y="283"/>
                    <a:pt x="317" y="282"/>
                    <a:pt x="317" y="282"/>
                  </a:cubicBezTo>
                  <a:lnTo>
                    <a:pt x="317" y="282"/>
                  </a:lnTo>
                  <a:cubicBezTo>
                    <a:pt x="266" y="299"/>
                    <a:pt x="219" y="307"/>
                    <a:pt x="165" y="307"/>
                  </a:cubicBezTo>
                  <a:lnTo>
                    <a:pt x="164" y="307"/>
                  </a:lnTo>
                  <a:lnTo>
                    <a:pt x="164" y="221"/>
                  </a:lnTo>
                  <a:lnTo>
                    <a:pt x="182" y="221"/>
                  </a:lnTo>
                  <a:lnTo>
                    <a:pt x="203" y="219"/>
                  </a:lnTo>
                  <a:lnTo>
                    <a:pt x="223" y="216"/>
                  </a:lnTo>
                  <a:lnTo>
                    <a:pt x="243" y="212"/>
                  </a:lnTo>
                  <a:lnTo>
                    <a:pt x="262" y="207"/>
                  </a:lnTo>
                  <a:lnTo>
                    <a:pt x="274" y="203"/>
                  </a:lnTo>
                  <a:lnTo>
                    <a:pt x="271" y="197"/>
                  </a:lnTo>
                  <a:lnTo>
                    <a:pt x="241" y="206"/>
                  </a:lnTo>
                  <a:lnTo>
                    <a:pt x="222" y="209"/>
                  </a:lnTo>
                  <a:lnTo>
                    <a:pt x="201" y="212"/>
                  </a:lnTo>
                  <a:lnTo>
                    <a:pt x="164" y="214"/>
                  </a:lnTo>
                  <a:lnTo>
                    <a:pt x="164" y="116"/>
                  </a:lnTo>
                  <a:lnTo>
                    <a:pt x="177" y="116"/>
                  </a:lnTo>
                  <a:lnTo>
                    <a:pt x="193" y="114"/>
                  </a:lnTo>
                  <a:lnTo>
                    <a:pt x="208" y="113"/>
                  </a:lnTo>
                  <a:lnTo>
                    <a:pt x="223" y="125"/>
                  </a:lnTo>
                  <a:lnTo>
                    <a:pt x="222" y="140"/>
                  </a:lnTo>
                  <a:lnTo>
                    <a:pt x="215" y="143"/>
                  </a:lnTo>
                  <a:lnTo>
                    <a:pt x="215" y="158"/>
                  </a:lnTo>
                  <a:lnTo>
                    <a:pt x="243" y="176"/>
                  </a:lnTo>
                  <a:lnTo>
                    <a:pt x="248" y="186"/>
                  </a:lnTo>
                  <a:lnTo>
                    <a:pt x="257" y="188"/>
                  </a:lnTo>
                  <a:lnTo>
                    <a:pt x="260" y="194"/>
                  </a:lnTo>
                  <a:lnTo>
                    <a:pt x="268" y="192"/>
                  </a:lnTo>
                  <a:cubicBezTo>
                    <a:pt x="230" y="122"/>
                    <a:pt x="191" y="52"/>
                    <a:pt x="167" y="10"/>
                  </a:cubicBezTo>
                  <a:lnTo>
                    <a:pt x="164" y="10"/>
                  </a:lnTo>
                  <a:lnTo>
                    <a:pt x="164" y="6"/>
                  </a:lnTo>
                  <a:cubicBezTo>
                    <a:pt x="164" y="4"/>
                    <a:pt x="162" y="2"/>
                    <a:pt x="161" y="0"/>
                  </a:cubicBezTo>
                  <a:lnTo>
                    <a:pt x="161" y="0"/>
                  </a:lnTo>
                  <a:cubicBezTo>
                    <a:pt x="161" y="1"/>
                    <a:pt x="161" y="2"/>
                    <a:pt x="160" y="2"/>
                  </a:cubicBezTo>
                  <a:cubicBezTo>
                    <a:pt x="160" y="3"/>
                    <a:pt x="159" y="4"/>
                    <a:pt x="159" y="5"/>
                  </a:cubicBezTo>
                  <a:lnTo>
                    <a:pt x="159" y="10"/>
                  </a:lnTo>
                  <a:lnTo>
                    <a:pt x="155" y="10"/>
                  </a:lnTo>
                  <a:cubicBezTo>
                    <a:pt x="144" y="31"/>
                    <a:pt x="109" y="96"/>
                    <a:pt x="109" y="96"/>
                  </a:cubicBezTo>
                  <a:lnTo>
                    <a:pt x="127" y="93"/>
                  </a:lnTo>
                  <a:lnTo>
                    <a:pt x="146" y="97"/>
                  </a:lnTo>
                  <a:lnTo>
                    <a:pt x="159" y="92"/>
                  </a:lnTo>
                  <a:lnTo>
                    <a:pt x="159" y="110"/>
                  </a:lnTo>
                  <a:lnTo>
                    <a:pt x="147" y="110"/>
                  </a:lnTo>
                  <a:lnTo>
                    <a:pt x="132" y="108"/>
                  </a:lnTo>
                  <a:lnTo>
                    <a:pt x="117" y="107"/>
                  </a:lnTo>
                  <a:lnTo>
                    <a:pt x="103" y="104"/>
                  </a:lnTo>
                  <a:cubicBezTo>
                    <a:pt x="102" y="106"/>
                    <a:pt x="101" y="108"/>
                    <a:pt x="100" y="110"/>
                  </a:cubicBezTo>
                  <a:lnTo>
                    <a:pt x="117" y="113"/>
                  </a:lnTo>
                  <a:lnTo>
                    <a:pt x="132" y="116"/>
                  </a:lnTo>
                  <a:lnTo>
                    <a:pt x="148" y="117"/>
                  </a:lnTo>
                  <a:lnTo>
                    <a:pt x="160" y="117"/>
                  </a:lnTo>
                  <a:lnTo>
                    <a:pt x="160" y="216"/>
                  </a:lnTo>
                  <a:lnTo>
                    <a:pt x="124" y="214"/>
                  </a:lnTo>
                  <a:lnTo>
                    <a:pt x="103" y="211"/>
                  </a:lnTo>
                  <a:lnTo>
                    <a:pt x="84" y="207"/>
                  </a:lnTo>
                  <a:lnTo>
                    <a:pt x="65" y="202"/>
                  </a:lnTo>
                  <a:lnTo>
                    <a:pt x="52" y="199"/>
                  </a:lnTo>
                  <a:cubicBezTo>
                    <a:pt x="51" y="201"/>
                    <a:pt x="50" y="202"/>
                    <a:pt x="49" y="205"/>
                  </a:cubicBezTo>
                  <a:lnTo>
                    <a:pt x="83" y="213"/>
                  </a:lnTo>
                  <a:lnTo>
                    <a:pt x="103" y="217"/>
                  </a:lnTo>
                  <a:lnTo>
                    <a:pt x="123" y="220"/>
                  </a:lnTo>
                  <a:lnTo>
                    <a:pt x="144" y="222"/>
                  </a:lnTo>
                  <a:lnTo>
                    <a:pt x="160" y="222"/>
                  </a:lnTo>
                  <a:lnTo>
                    <a:pt x="160" y="308"/>
                  </a:lnTo>
                  <a:lnTo>
                    <a:pt x="160" y="308"/>
                  </a:lnTo>
                  <a:cubicBezTo>
                    <a:pt x="105" y="308"/>
                    <a:pt x="58" y="300"/>
                    <a:pt x="6" y="282"/>
                  </a:cubicBezTo>
                  <a:cubicBezTo>
                    <a:pt x="4" y="285"/>
                    <a:pt x="2" y="289"/>
                    <a:pt x="0" y="292"/>
                  </a:cubicBezTo>
                  <a:lnTo>
                    <a:pt x="0" y="292"/>
                  </a:lnTo>
                  <a:cubicBezTo>
                    <a:pt x="56" y="311"/>
                    <a:pt x="105" y="319"/>
                    <a:pt x="164" y="319"/>
                  </a:cubicBezTo>
                  <a:lnTo>
                    <a:pt x="164" y="319"/>
                  </a:lnTo>
                  <a:lnTo>
                    <a:pt x="164" y="319"/>
                  </a:lnTo>
                  <a:cubicBezTo>
                    <a:pt x="222" y="319"/>
                    <a:pt x="271" y="311"/>
                    <a:pt x="326" y="293"/>
                  </a:cubicBezTo>
                  <a:moveTo>
                    <a:pt x="164" y="90"/>
                  </a:moveTo>
                  <a:lnTo>
                    <a:pt x="164" y="90"/>
                  </a:lnTo>
                  <a:lnTo>
                    <a:pt x="180" y="84"/>
                  </a:lnTo>
                  <a:lnTo>
                    <a:pt x="198" y="101"/>
                  </a:lnTo>
                  <a:lnTo>
                    <a:pt x="202" y="107"/>
                  </a:lnTo>
                  <a:lnTo>
                    <a:pt x="191" y="108"/>
                  </a:lnTo>
                  <a:lnTo>
                    <a:pt x="176" y="109"/>
                  </a:lnTo>
                  <a:lnTo>
                    <a:pt x="164" y="109"/>
                  </a:lnTo>
                  <a:lnTo>
                    <a:pt x="164" y="90"/>
                  </a:lnTo>
                </a:path>
              </a:pathLst>
            </a:custGeom>
            <a:grpFill/>
            <a:ln>
              <a:noFill/>
            </a:ln>
          </p:spPr>
        </p:sp>
        <p:sp>
          <p:nvSpPr>
            <p:cNvPr id="236" name="Freeform 70"/>
            <p:cNvSpPr/>
            <p:nvPr/>
          </p:nvSpPr>
          <p:spPr>
            <a:xfrm>
              <a:off x="598320" y="710280"/>
              <a:ext cx="138240" cy="318960"/>
            </a:xfrm>
            <a:custGeom>
              <a:avLst/>
              <a:gdLst/>
              <a:ahLst/>
              <a:cxnLst/>
              <a:rect l="0" t="0" r="r" b="b"/>
              <a:pathLst>
                <a:path w="384" h="886">
                  <a:moveTo>
                    <a:pt x="226" y="125"/>
                  </a:moveTo>
                  <a:lnTo>
                    <a:pt x="166" y="185"/>
                  </a:lnTo>
                  <a:lnTo>
                    <a:pt x="165" y="183"/>
                  </a:lnTo>
                  <a:lnTo>
                    <a:pt x="155" y="178"/>
                  </a:lnTo>
                  <a:lnTo>
                    <a:pt x="154" y="177"/>
                  </a:lnTo>
                  <a:lnTo>
                    <a:pt x="150" y="174"/>
                  </a:lnTo>
                  <a:lnTo>
                    <a:pt x="155" y="169"/>
                  </a:lnTo>
                  <a:lnTo>
                    <a:pt x="136" y="139"/>
                  </a:lnTo>
                  <a:lnTo>
                    <a:pt x="145" y="134"/>
                  </a:lnTo>
                  <a:lnTo>
                    <a:pt x="124" y="117"/>
                  </a:lnTo>
                  <a:lnTo>
                    <a:pt x="104" y="115"/>
                  </a:lnTo>
                  <a:lnTo>
                    <a:pt x="116" y="127"/>
                  </a:lnTo>
                  <a:lnTo>
                    <a:pt x="124" y="139"/>
                  </a:lnTo>
                  <a:lnTo>
                    <a:pt x="101" y="124"/>
                  </a:lnTo>
                  <a:lnTo>
                    <a:pt x="91" y="131"/>
                  </a:lnTo>
                  <a:lnTo>
                    <a:pt x="85" y="126"/>
                  </a:lnTo>
                  <a:lnTo>
                    <a:pt x="85" y="126"/>
                  </a:lnTo>
                  <a:cubicBezTo>
                    <a:pt x="87" y="134"/>
                    <a:pt x="88" y="140"/>
                    <a:pt x="88" y="148"/>
                  </a:cubicBezTo>
                  <a:lnTo>
                    <a:pt x="88" y="148"/>
                  </a:lnTo>
                  <a:cubicBezTo>
                    <a:pt x="89" y="156"/>
                    <a:pt x="89" y="162"/>
                    <a:pt x="89" y="171"/>
                  </a:cubicBezTo>
                  <a:cubicBezTo>
                    <a:pt x="89" y="172"/>
                    <a:pt x="89" y="174"/>
                    <a:pt x="89" y="176"/>
                  </a:cubicBezTo>
                  <a:lnTo>
                    <a:pt x="93" y="184"/>
                  </a:lnTo>
                  <a:lnTo>
                    <a:pt x="92" y="207"/>
                  </a:lnTo>
                  <a:lnTo>
                    <a:pt x="87" y="216"/>
                  </a:lnTo>
                  <a:cubicBezTo>
                    <a:pt x="86" y="220"/>
                    <a:pt x="86" y="225"/>
                    <a:pt x="85" y="230"/>
                  </a:cubicBezTo>
                  <a:cubicBezTo>
                    <a:pt x="86" y="227"/>
                    <a:pt x="89" y="224"/>
                    <a:pt x="91" y="225"/>
                  </a:cubicBezTo>
                  <a:lnTo>
                    <a:pt x="91" y="225"/>
                  </a:lnTo>
                  <a:cubicBezTo>
                    <a:pt x="92" y="225"/>
                    <a:pt x="92" y="226"/>
                    <a:pt x="92" y="226"/>
                  </a:cubicBezTo>
                  <a:cubicBezTo>
                    <a:pt x="95" y="227"/>
                    <a:pt x="97" y="229"/>
                    <a:pt x="99" y="232"/>
                  </a:cubicBezTo>
                  <a:lnTo>
                    <a:pt x="109" y="227"/>
                  </a:lnTo>
                  <a:lnTo>
                    <a:pt x="116" y="235"/>
                  </a:lnTo>
                  <a:lnTo>
                    <a:pt x="99" y="251"/>
                  </a:lnTo>
                  <a:lnTo>
                    <a:pt x="95" y="244"/>
                  </a:lnTo>
                  <a:lnTo>
                    <a:pt x="85" y="232"/>
                  </a:lnTo>
                  <a:cubicBezTo>
                    <a:pt x="83" y="243"/>
                    <a:pt x="81" y="254"/>
                    <a:pt x="78" y="265"/>
                  </a:cubicBezTo>
                  <a:lnTo>
                    <a:pt x="83" y="270"/>
                  </a:lnTo>
                  <a:lnTo>
                    <a:pt x="75" y="277"/>
                  </a:lnTo>
                  <a:cubicBezTo>
                    <a:pt x="74" y="282"/>
                    <a:pt x="72" y="286"/>
                    <a:pt x="71" y="290"/>
                  </a:cubicBezTo>
                  <a:lnTo>
                    <a:pt x="87" y="275"/>
                  </a:lnTo>
                  <a:lnTo>
                    <a:pt x="90" y="278"/>
                  </a:lnTo>
                  <a:lnTo>
                    <a:pt x="100" y="295"/>
                  </a:lnTo>
                  <a:lnTo>
                    <a:pt x="112" y="298"/>
                  </a:lnTo>
                  <a:lnTo>
                    <a:pt x="112" y="314"/>
                  </a:lnTo>
                  <a:lnTo>
                    <a:pt x="121" y="331"/>
                  </a:lnTo>
                  <a:lnTo>
                    <a:pt x="133" y="328"/>
                  </a:lnTo>
                  <a:lnTo>
                    <a:pt x="128" y="343"/>
                  </a:lnTo>
                  <a:lnTo>
                    <a:pt x="138" y="361"/>
                  </a:lnTo>
                  <a:lnTo>
                    <a:pt x="155" y="370"/>
                  </a:lnTo>
                  <a:lnTo>
                    <a:pt x="158" y="376"/>
                  </a:lnTo>
                  <a:lnTo>
                    <a:pt x="166" y="408"/>
                  </a:lnTo>
                  <a:cubicBezTo>
                    <a:pt x="166" y="408"/>
                    <a:pt x="165" y="414"/>
                    <a:pt x="164" y="419"/>
                  </a:cubicBezTo>
                  <a:cubicBezTo>
                    <a:pt x="163" y="426"/>
                    <a:pt x="158" y="447"/>
                    <a:pt x="158" y="447"/>
                  </a:cubicBezTo>
                  <a:lnTo>
                    <a:pt x="171" y="449"/>
                  </a:lnTo>
                  <a:lnTo>
                    <a:pt x="172" y="441"/>
                  </a:lnTo>
                  <a:lnTo>
                    <a:pt x="172" y="445"/>
                  </a:lnTo>
                  <a:lnTo>
                    <a:pt x="173" y="459"/>
                  </a:lnTo>
                  <a:lnTo>
                    <a:pt x="174" y="469"/>
                  </a:lnTo>
                  <a:lnTo>
                    <a:pt x="99" y="469"/>
                  </a:lnTo>
                  <a:lnTo>
                    <a:pt x="102" y="465"/>
                  </a:lnTo>
                  <a:lnTo>
                    <a:pt x="111" y="467"/>
                  </a:lnTo>
                  <a:lnTo>
                    <a:pt x="117" y="459"/>
                  </a:lnTo>
                  <a:lnTo>
                    <a:pt x="113" y="455"/>
                  </a:lnTo>
                  <a:lnTo>
                    <a:pt x="119" y="442"/>
                  </a:lnTo>
                  <a:lnTo>
                    <a:pt x="133" y="444"/>
                  </a:lnTo>
                  <a:lnTo>
                    <a:pt x="145" y="428"/>
                  </a:lnTo>
                  <a:lnTo>
                    <a:pt x="160" y="401"/>
                  </a:lnTo>
                  <a:lnTo>
                    <a:pt x="149" y="399"/>
                  </a:lnTo>
                  <a:lnTo>
                    <a:pt x="140" y="418"/>
                  </a:lnTo>
                  <a:lnTo>
                    <a:pt x="122" y="427"/>
                  </a:lnTo>
                  <a:lnTo>
                    <a:pt x="116" y="422"/>
                  </a:lnTo>
                  <a:lnTo>
                    <a:pt x="122" y="413"/>
                  </a:lnTo>
                  <a:lnTo>
                    <a:pt x="117" y="396"/>
                  </a:lnTo>
                  <a:lnTo>
                    <a:pt x="102" y="401"/>
                  </a:lnTo>
                  <a:lnTo>
                    <a:pt x="95" y="412"/>
                  </a:lnTo>
                  <a:lnTo>
                    <a:pt x="86" y="411"/>
                  </a:lnTo>
                  <a:lnTo>
                    <a:pt x="92" y="402"/>
                  </a:lnTo>
                  <a:lnTo>
                    <a:pt x="92" y="393"/>
                  </a:lnTo>
                  <a:lnTo>
                    <a:pt x="82" y="390"/>
                  </a:lnTo>
                  <a:lnTo>
                    <a:pt x="83" y="375"/>
                  </a:lnTo>
                  <a:lnTo>
                    <a:pt x="73" y="366"/>
                  </a:lnTo>
                  <a:lnTo>
                    <a:pt x="50" y="368"/>
                  </a:lnTo>
                  <a:lnTo>
                    <a:pt x="49" y="366"/>
                  </a:lnTo>
                  <a:lnTo>
                    <a:pt x="47" y="364"/>
                  </a:lnTo>
                  <a:lnTo>
                    <a:pt x="43" y="358"/>
                  </a:lnTo>
                  <a:cubicBezTo>
                    <a:pt x="31" y="383"/>
                    <a:pt x="16" y="413"/>
                    <a:pt x="0" y="445"/>
                  </a:cubicBezTo>
                  <a:cubicBezTo>
                    <a:pt x="20" y="481"/>
                    <a:pt x="46" y="525"/>
                    <a:pt x="72" y="572"/>
                  </a:cubicBezTo>
                  <a:lnTo>
                    <a:pt x="82" y="553"/>
                  </a:lnTo>
                  <a:lnTo>
                    <a:pt x="92" y="553"/>
                  </a:lnTo>
                  <a:lnTo>
                    <a:pt x="106" y="547"/>
                  </a:lnTo>
                  <a:lnTo>
                    <a:pt x="104" y="542"/>
                  </a:lnTo>
                  <a:lnTo>
                    <a:pt x="116" y="541"/>
                  </a:lnTo>
                  <a:lnTo>
                    <a:pt x="140" y="528"/>
                  </a:lnTo>
                  <a:lnTo>
                    <a:pt x="139" y="521"/>
                  </a:lnTo>
                  <a:lnTo>
                    <a:pt x="123" y="517"/>
                  </a:lnTo>
                  <a:lnTo>
                    <a:pt x="119" y="511"/>
                  </a:lnTo>
                  <a:lnTo>
                    <a:pt x="108" y="509"/>
                  </a:lnTo>
                  <a:lnTo>
                    <a:pt x="104" y="520"/>
                  </a:lnTo>
                  <a:lnTo>
                    <a:pt x="100" y="514"/>
                  </a:lnTo>
                  <a:lnTo>
                    <a:pt x="101" y="500"/>
                  </a:lnTo>
                  <a:lnTo>
                    <a:pt x="95" y="496"/>
                  </a:lnTo>
                  <a:lnTo>
                    <a:pt x="92" y="474"/>
                  </a:lnTo>
                  <a:lnTo>
                    <a:pt x="174" y="474"/>
                  </a:lnTo>
                  <a:lnTo>
                    <a:pt x="172" y="503"/>
                  </a:lnTo>
                  <a:lnTo>
                    <a:pt x="170" y="517"/>
                  </a:lnTo>
                  <a:lnTo>
                    <a:pt x="167" y="532"/>
                  </a:lnTo>
                  <a:lnTo>
                    <a:pt x="160" y="560"/>
                  </a:lnTo>
                  <a:lnTo>
                    <a:pt x="150" y="587"/>
                  </a:lnTo>
                  <a:lnTo>
                    <a:pt x="144" y="601"/>
                  </a:lnTo>
                  <a:lnTo>
                    <a:pt x="138" y="614"/>
                  </a:lnTo>
                  <a:lnTo>
                    <a:pt x="131" y="626"/>
                  </a:lnTo>
                  <a:lnTo>
                    <a:pt x="124" y="639"/>
                  </a:lnTo>
                  <a:lnTo>
                    <a:pt x="116" y="648"/>
                  </a:lnTo>
                  <a:lnTo>
                    <a:pt x="116" y="648"/>
                  </a:lnTo>
                  <a:cubicBezTo>
                    <a:pt x="117" y="649"/>
                    <a:pt x="118" y="650"/>
                    <a:pt x="118" y="651"/>
                  </a:cubicBezTo>
                  <a:cubicBezTo>
                    <a:pt x="119" y="653"/>
                    <a:pt x="120" y="654"/>
                    <a:pt x="120" y="655"/>
                  </a:cubicBezTo>
                  <a:lnTo>
                    <a:pt x="121" y="654"/>
                  </a:lnTo>
                  <a:lnTo>
                    <a:pt x="129" y="642"/>
                  </a:lnTo>
                  <a:lnTo>
                    <a:pt x="136" y="630"/>
                  </a:lnTo>
                  <a:lnTo>
                    <a:pt x="144" y="617"/>
                  </a:lnTo>
                  <a:lnTo>
                    <a:pt x="150" y="604"/>
                  </a:lnTo>
                  <a:lnTo>
                    <a:pt x="155" y="591"/>
                  </a:lnTo>
                  <a:lnTo>
                    <a:pt x="160" y="577"/>
                  </a:lnTo>
                  <a:lnTo>
                    <a:pt x="165" y="562"/>
                  </a:lnTo>
                  <a:lnTo>
                    <a:pt x="173" y="534"/>
                  </a:lnTo>
                  <a:lnTo>
                    <a:pt x="176" y="518"/>
                  </a:lnTo>
                  <a:lnTo>
                    <a:pt x="178" y="503"/>
                  </a:lnTo>
                  <a:lnTo>
                    <a:pt x="180" y="473"/>
                  </a:lnTo>
                  <a:lnTo>
                    <a:pt x="279" y="473"/>
                  </a:lnTo>
                  <a:lnTo>
                    <a:pt x="279" y="492"/>
                  </a:lnTo>
                  <a:lnTo>
                    <a:pt x="277" y="512"/>
                  </a:lnTo>
                  <a:lnTo>
                    <a:pt x="274" y="532"/>
                  </a:lnTo>
                  <a:lnTo>
                    <a:pt x="270" y="551"/>
                  </a:lnTo>
                  <a:lnTo>
                    <a:pt x="260" y="590"/>
                  </a:lnTo>
                  <a:lnTo>
                    <a:pt x="254" y="607"/>
                  </a:lnTo>
                  <a:lnTo>
                    <a:pt x="248" y="625"/>
                  </a:lnTo>
                  <a:lnTo>
                    <a:pt x="232" y="659"/>
                  </a:lnTo>
                  <a:lnTo>
                    <a:pt x="222" y="676"/>
                  </a:lnTo>
                  <a:lnTo>
                    <a:pt x="200" y="707"/>
                  </a:lnTo>
                  <a:lnTo>
                    <a:pt x="189" y="723"/>
                  </a:lnTo>
                  <a:lnTo>
                    <a:pt x="176" y="737"/>
                  </a:lnTo>
                  <a:lnTo>
                    <a:pt x="172" y="741"/>
                  </a:lnTo>
                  <a:cubicBezTo>
                    <a:pt x="173" y="743"/>
                    <a:pt x="174" y="745"/>
                    <a:pt x="175" y="747"/>
                  </a:cubicBezTo>
                  <a:lnTo>
                    <a:pt x="180" y="742"/>
                  </a:lnTo>
                  <a:lnTo>
                    <a:pt x="193" y="728"/>
                  </a:lnTo>
                  <a:lnTo>
                    <a:pt x="205" y="712"/>
                  </a:lnTo>
                  <a:lnTo>
                    <a:pt x="216" y="697"/>
                  </a:lnTo>
                  <a:lnTo>
                    <a:pt x="237" y="664"/>
                  </a:lnTo>
                  <a:lnTo>
                    <a:pt x="245" y="646"/>
                  </a:lnTo>
                  <a:lnTo>
                    <a:pt x="253" y="629"/>
                  </a:lnTo>
                  <a:lnTo>
                    <a:pt x="260" y="611"/>
                  </a:lnTo>
                  <a:lnTo>
                    <a:pt x="266" y="592"/>
                  </a:lnTo>
                  <a:lnTo>
                    <a:pt x="276" y="553"/>
                  </a:lnTo>
                  <a:lnTo>
                    <a:pt x="280" y="534"/>
                  </a:lnTo>
                  <a:lnTo>
                    <a:pt x="283" y="514"/>
                  </a:lnTo>
                  <a:lnTo>
                    <a:pt x="284" y="494"/>
                  </a:lnTo>
                  <a:lnTo>
                    <a:pt x="284" y="474"/>
                  </a:lnTo>
                  <a:lnTo>
                    <a:pt x="372" y="474"/>
                  </a:lnTo>
                  <a:lnTo>
                    <a:pt x="372" y="474"/>
                  </a:lnTo>
                  <a:lnTo>
                    <a:pt x="372" y="474"/>
                  </a:lnTo>
                  <a:cubicBezTo>
                    <a:pt x="372" y="564"/>
                    <a:pt x="351" y="639"/>
                    <a:pt x="307" y="716"/>
                  </a:cubicBezTo>
                  <a:cubicBezTo>
                    <a:pt x="285" y="755"/>
                    <a:pt x="262" y="784"/>
                    <a:pt x="231" y="816"/>
                  </a:cubicBezTo>
                  <a:lnTo>
                    <a:pt x="193" y="777"/>
                  </a:lnTo>
                  <a:cubicBezTo>
                    <a:pt x="197" y="786"/>
                    <a:pt x="200" y="791"/>
                    <a:pt x="200" y="791"/>
                  </a:cubicBezTo>
                  <a:lnTo>
                    <a:pt x="200" y="793"/>
                  </a:lnTo>
                  <a:lnTo>
                    <a:pt x="227" y="821"/>
                  </a:lnTo>
                  <a:lnTo>
                    <a:pt x="227" y="821"/>
                  </a:lnTo>
                  <a:cubicBezTo>
                    <a:pt x="209" y="838"/>
                    <a:pt x="193" y="852"/>
                    <a:pt x="173" y="866"/>
                  </a:cubicBezTo>
                  <a:lnTo>
                    <a:pt x="166" y="885"/>
                  </a:lnTo>
                  <a:lnTo>
                    <a:pt x="166" y="885"/>
                  </a:lnTo>
                  <a:cubicBezTo>
                    <a:pt x="231" y="841"/>
                    <a:pt x="277" y="790"/>
                    <a:pt x="316" y="723"/>
                  </a:cubicBezTo>
                  <a:cubicBezTo>
                    <a:pt x="362" y="643"/>
                    <a:pt x="383" y="565"/>
                    <a:pt x="383" y="473"/>
                  </a:cubicBezTo>
                  <a:cubicBezTo>
                    <a:pt x="383" y="253"/>
                    <a:pt x="240" y="65"/>
                    <a:pt x="44" y="0"/>
                  </a:cubicBezTo>
                  <a:cubicBezTo>
                    <a:pt x="46" y="4"/>
                    <a:pt x="50" y="10"/>
                    <a:pt x="52" y="15"/>
                  </a:cubicBezTo>
                  <a:cubicBezTo>
                    <a:pt x="119" y="37"/>
                    <a:pt x="175" y="76"/>
                    <a:pt x="226" y="125"/>
                  </a:cubicBezTo>
                  <a:moveTo>
                    <a:pt x="179" y="469"/>
                  </a:moveTo>
                  <a:lnTo>
                    <a:pt x="178" y="459"/>
                  </a:lnTo>
                  <a:lnTo>
                    <a:pt x="177" y="445"/>
                  </a:lnTo>
                  <a:lnTo>
                    <a:pt x="175" y="429"/>
                  </a:lnTo>
                  <a:lnTo>
                    <a:pt x="173" y="420"/>
                  </a:lnTo>
                  <a:lnTo>
                    <a:pt x="175" y="410"/>
                  </a:lnTo>
                  <a:lnTo>
                    <a:pt x="167" y="396"/>
                  </a:lnTo>
                  <a:lnTo>
                    <a:pt x="166" y="390"/>
                  </a:lnTo>
                  <a:lnTo>
                    <a:pt x="165" y="375"/>
                  </a:lnTo>
                  <a:lnTo>
                    <a:pt x="172" y="364"/>
                  </a:lnTo>
                  <a:lnTo>
                    <a:pt x="157" y="339"/>
                  </a:lnTo>
                  <a:lnTo>
                    <a:pt x="162" y="323"/>
                  </a:lnTo>
                  <a:lnTo>
                    <a:pt x="141" y="312"/>
                  </a:lnTo>
                  <a:lnTo>
                    <a:pt x="131" y="317"/>
                  </a:lnTo>
                  <a:lnTo>
                    <a:pt x="126" y="309"/>
                  </a:lnTo>
                  <a:lnTo>
                    <a:pt x="118" y="297"/>
                  </a:lnTo>
                  <a:lnTo>
                    <a:pt x="110" y="286"/>
                  </a:lnTo>
                  <a:lnTo>
                    <a:pt x="100" y="275"/>
                  </a:lnTo>
                  <a:lnTo>
                    <a:pt x="96" y="271"/>
                  </a:lnTo>
                  <a:lnTo>
                    <a:pt x="102" y="261"/>
                  </a:lnTo>
                  <a:lnTo>
                    <a:pt x="101" y="257"/>
                  </a:lnTo>
                  <a:lnTo>
                    <a:pt x="111" y="246"/>
                  </a:lnTo>
                  <a:lnTo>
                    <a:pt x="114" y="253"/>
                  </a:lnTo>
                  <a:lnTo>
                    <a:pt x="136" y="262"/>
                  </a:lnTo>
                  <a:lnTo>
                    <a:pt x="143" y="276"/>
                  </a:lnTo>
                  <a:lnTo>
                    <a:pt x="160" y="282"/>
                  </a:lnTo>
                  <a:lnTo>
                    <a:pt x="172" y="283"/>
                  </a:lnTo>
                  <a:lnTo>
                    <a:pt x="174" y="288"/>
                  </a:lnTo>
                  <a:lnTo>
                    <a:pt x="188" y="291"/>
                  </a:lnTo>
                  <a:lnTo>
                    <a:pt x="193" y="283"/>
                  </a:lnTo>
                  <a:lnTo>
                    <a:pt x="212" y="307"/>
                  </a:lnTo>
                  <a:lnTo>
                    <a:pt x="216" y="321"/>
                  </a:lnTo>
                  <a:lnTo>
                    <a:pt x="226" y="332"/>
                  </a:lnTo>
                  <a:lnTo>
                    <a:pt x="235" y="326"/>
                  </a:lnTo>
                  <a:lnTo>
                    <a:pt x="244" y="327"/>
                  </a:lnTo>
                  <a:lnTo>
                    <a:pt x="244" y="316"/>
                  </a:lnTo>
                  <a:lnTo>
                    <a:pt x="246" y="321"/>
                  </a:lnTo>
                  <a:lnTo>
                    <a:pt x="253" y="339"/>
                  </a:lnTo>
                  <a:lnTo>
                    <a:pt x="259" y="358"/>
                  </a:lnTo>
                  <a:lnTo>
                    <a:pt x="269" y="395"/>
                  </a:lnTo>
                  <a:lnTo>
                    <a:pt x="273" y="414"/>
                  </a:lnTo>
                  <a:lnTo>
                    <a:pt x="276" y="434"/>
                  </a:lnTo>
                  <a:lnTo>
                    <a:pt x="278" y="454"/>
                  </a:lnTo>
                  <a:lnTo>
                    <a:pt x="279" y="469"/>
                  </a:lnTo>
                  <a:lnTo>
                    <a:pt x="179" y="469"/>
                  </a:lnTo>
                  <a:moveTo>
                    <a:pt x="372" y="470"/>
                  </a:moveTo>
                  <a:lnTo>
                    <a:pt x="285" y="469"/>
                  </a:lnTo>
                  <a:lnTo>
                    <a:pt x="285" y="454"/>
                  </a:lnTo>
                  <a:lnTo>
                    <a:pt x="284" y="433"/>
                  </a:lnTo>
                  <a:lnTo>
                    <a:pt x="281" y="413"/>
                  </a:lnTo>
                  <a:lnTo>
                    <a:pt x="277" y="393"/>
                  </a:lnTo>
                  <a:lnTo>
                    <a:pt x="267" y="355"/>
                  </a:lnTo>
                  <a:lnTo>
                    <a:pt x="261" y="336"/>
                  </a:lnTo>
                  <a:lnTo>
                    <a:pt x="254" y="318"/>
                  </a:lnTo>
                  <a:lnTo>
                    <a:pt x="248" y="306"/>
                  </a:lnTo>
                  <a:lnTo>
                    <a:pt x="263" y="296"/>
                  </a:lnTo>
                  <a:lnTo>
                    <a:pt x="252" y="282"/>
                  </a:lnTo>
                  <a:lnTo>
                    <a:pt x="234" y="267"/>
                  </a:lnTo>
                  <a:lnTo>
                    <a:pt x="219" y="239"/>
                  </a:lnTo>
                  <a:lnTo>
                    <a:pt x="207" y="236"/>
                  </a:lnTo>
                  <a:lnTo>
                    <a:pt x="206" y="235"/>
                  </a:lnTo>
                  <a:lnTo>
                    <a:pt x="195" y="221"/>
                  </a:lnTo>
                  <a:lnTo>
                    <a:pt x="187" y="207"/>
                  </a:lnTo>
                  <a:lnTo>
                    <a:pt x="181" y="205"/>
                  </a:lnTo>
                  <a:lnTo>
                    <a:pt x="168" y="193"/>
                  </a:lnTo>
                  <a:lnTo>
                    <a:pt x="230" y="131"/>
                  </a:lnTo>
                  <a:lnTo>
                    <a:pt x="230" y="131"/>
                  </a:lnTo>
                  <a:cubicBezTo>
                    <a:pt x="262" y="162"/>
                    <a:pt x="285" y="193"/>
                    <a:pt x="307" y="231"/>
                  </a:cubicBezTo>
                  <a:cubicBezTo>
                    <a:pt x="351" y="308"/>
                    <a:pt x="371" y="382"/>
                    <a:pt x="372" y="470"/>
                  </a:cubicBezTo>
                </a:path>
              </a:pathLst>
            </a:custGeom>
            <a:grpFill/>
            <a:ln>
              <a:noFill/>
            </a:ln>
          </p:spPr>
        </p:sp>
        <p:sp>
          <p:nvSpPr>
            <p:cNvPr id="237" name="Freeform 71"/>
            <p:cNvSpPr/>
            <p:nvPr/>
          </p:nvSpPr>
          <p:spPr>
            <a:xfrm>
              <a:off x="628560" y="792720"/>
              <a:ext cx="720" cy="1440"/>
            </a:xfrm>
            <a:custGeom>
              <a:avLst/>
              <a:gdLst/>
              <a:ahLst/>
              <a:cxnLst/>
              <a:rect l="0" t="0" r="r" b="b"/>
              <a:pathLst>
                <a:path w="2" h="4">
                  <a:moveTo>
                    <a:pt x="0" y="3"/>
                  </a:moveTo>
                  <a:lnTo>
                    <a:pt x="1" y="3"/>
                  </a:lnTo>
                  <a:cubicBezTo>
                    <a:pt x="1" y="2"/>
                    <a:pt x="1" y="1"/>
                    <a:pt x="1" y="0"/>
                  </a:cubicBezTo>
                  <a:cubicBezTo>
                    <a:pt x="1" y="2"/>
                    <a:pt x="0" y="3"/>
                    <a:pt x="0" y="3"/>
                  </a:cubicBezTo>
                </a:path>
              </a:pathLst>
            </a:custGeom>
            <a:grpFill/>
            <a:ln>
              <a:noFill/>
            </a:ln>
          </p:spPr>
        </p:sp>
        <p:sp>
          <p:nvSpPr>
            <p:cNvPr id="238" name="Freeform 72"/>
            <p:cNvSpPr/>
            <p:nvPr/>
          </p:nvSpPr>
          <p:spPr>
            <a:xfrm>
              <a:off x="540720" y="730440"/>
              <a:ext cx="30960" cy="63000"/>
            </a:xfrm>
            <a:custGeom>
              <a:avLst/>
              <a:gdLst/>
              <a:ahLst/>
              <a:cxnLst/>
              <a:rect l="0" t="0" r="r" b="b"/>
              <a:pathLst>
                <a:path w="86" h="175">
                  <a:moveTo>
                    <a:pt x="42" y="0"/>
                  </a:moveTo>
                  <a:lnTo>
                    <a:pt x="40" y="0"/>
                  </a:lnTo>
                  <a:lnTo>
                    <a:pt x="40" y="15"/>
                  </a:lnTo>
                  <a:lnTo>
                    <a:pt x="4" y="17"/>
                  </a:lnTo>
                  <a:lnTo>
                    <a:pt x="0" y="18"/>
                  </a:lnTo>
                  <a:lnTo>
                    <a:pt x="0" y="25"/>
                  </a:lnTo>
                  <a:lnTo>
                    <a:pt x="2" y="25"/>
                  </a:lnTo>
                  <a:lnTo>
                    <a:pt x="22" y="23"/>
                  </a:lnTo>
                  <a:lnTo>
                    <a:pt x="39" y="22"/>
                  </a:lnTo>
                  <a:lnTo>
                    <a:pt x="39" y="122"/>
                  </a:lnTo>
                  <a:lnTo>
                    <a:pt x="27" y="122"/>
                  </a:lnTo>
                  <a:lnTo>
                    <a:pt x="23" y="123"/>
                  </a:lnTo>
                  <a:cubicBezTo>
                    <a:pt x="24" y="125"/>
                    <a:pt x="24" y="127"/>
                    <a:pt x="25" y="129"/>
                  </a:cubicBezTo>
                  <a:lnTo>
                    <a:pt x="39" y="129"/>
                  </a:lnTo>
                  <a:lnTo>
                    <a:pt x="39" y="165"/>
                  </a:lnTo>
                  <a:cubicBezTo>
                    <a:pt x="40" y="168"/>
                    <a:pt x="41" y="171"/>
                    <a:pt x="41" y="174"/>
                  </a:cubicBezTo>
                  <a:cubicBezTo>
                    <a:pt x="42" y="171"/>
                    <a:pt x="43" y="169"/>
                    <a:pt x="45" y="166"/>
                  </a:cubicBezTo>
                  <a:lnTo>
                    <a:pt x="45" y="129"/>
                  </a:lnTo>
                  <a:lnTo>
                    <a:pt x="59" y="129"/>
                  </a:lnTo>
                  <a:cubicBezTo>
                    <a:pt x="60" y="127"/>
                    <a:pt x="60" y="125"/>
                    <a:pt x="61" y="123"/>
                  </a:cubicBezTo>
                  <a:lnTo>
                    <a:pt x="57" y="122"/>
                  </a:lnTo>
                  <a:lnTo>
                    <a:pt x="45" y="122"/>
                  </a:lnTo>
                  <a:lnTo>
                    <a:pt x="45" y="21"/>
                  </a:lnTo>
                  <a:lnTo>
                    <a:pt x="62" y="22"/>
                  </a:lnTo>
                  <a:lnTo>
                    <a:pt x="81" y="24"/>
                  </a:lnTo>
                  <a:lnTo>
                    <a:pt x="85" y="24"/>
                  </a:lnTo>
                  <a:lnTo>
                    <a:pt x="85" y="17"/>
                  </a:lnTo>
                  <a:lnTo>
                    <a:pt x="45" y="15"/>
                  </a:lnTo>
                  <a:lnTo>
                    <a:pt x="45" y="0"/>
                  </a:lnTo>
                  <a:lnTo>
                    <a:pt x="42" y="0"/>
                  </a:lnTo>
                </a:path>
              </a:pathLst>
            </a:custGeom>
            <a:grpFill/>
            <a:ln>
              <a:noFill/>
            </a:ln>
          </p:spPr>
        </p:sp>
        <p:sp>
          <p:nvSpPr>
            <p:cNvPr id="239" name="Freeform 73"/>
            <p:cNvSpPr/>
            <p:nvPr/>
          </p:nvSpPr>
          <p:spPr>
            <a:xfrm>
              <a:off x="561960" y="879480"/>
              <a:ext cx="99360" cy="188640"/>
            </a:xfrm>
            <a:custGeom>
              <a:avLst/>
              <a:gdLst/>
              <a:ahLst/>
              <a:cxnLst/>
              <a:rect l="0" t="0" r="r" b="b"/>
              <a:pathLst>
                <a:path w="276" h="524">
                  <a:moveTo>
                    <a:pt x="275" y="323"/>
                  </a:moveTo>
                  <a:cubicBezTo>
                    <a:pt x="275" y="323"/>
                    <a:pt x="159" y="121"/>
                    <a:pt x="90" y="0"/>
                  </a:cubicBezTo>
                  <a:cubicBezTo>
                    <a:pt x="68" y="41"/>
                    <a:pt x="38" y="93"/>
                    <a:pt x="0" y="161"/>
                  </a:cubicBezTo>
                  <a:cubicBezTo>
                    <a:pt x="50" y="254"/>
                    <a:pt x="112" y="364"/>
                    <a:pt x="203" y="523"/>
                  </a:cubicBezTo>
                  <a:lnTo>
                    <a:pt x="275" y="323"/>
                  </a:lnTo>
                </a:path>
              </a:pathLst>
            </a:custGeom>
            <a:grpFill/>
            <a:ln>
              <a:noFill/>
            </a:ln>
          </p:spPr>
        </p:sp>
        <p:sp>
          <p:nvSpPr>
            <p:cNvPr id="240" name="Freeform 74"/>
            <p:cNvSpPr/>
            <p:nvPr/>
          </p:nvSpPr>
          <p:spPr>
            <a:xfrm>
              <a:off x="488520" y="735840"/>
              <a:ext cx="62640" cy="124560"/>
            </a:xfrm>
            <a:custGeom>
              <a:avLst/>
              <a:gdLst/>
              <a:ahLst/>
              <a:cxnLst/>
              <a:rect l="0" t="0" r="r" b="b"/>
              <a:pathLst>
                <a:path w="174" h="346">
                  <a:moveTo>
                    <a:pt x="8" y="115"/>
                  </a:moveTo>
                  <a:cubicBezTo>
                    <a:pt x="0" y="164"/>
                    <a:pt x="21" y="230"/>
                    <a:pt x="84" y="345"/>
                  </a:cubicBezTo>
                  <a:cubicBezTo>
                    <a:pt x="99" y="315"/>
                    <a:pt x="155" y="217"/>
                    <a:pt x="173" y="179"/>
                  </a:cubicBezTo>
                  <a:cubicBezTo>
                    <a:pt x="136" y="100"/>
                    <a:pt x="118" y="35"/>
                    <a:pt x="122" y="0"/>
                  </a:cubicBezTo>
                  <a:cubicBezTo>
                    <a:pt x="71" y="21"/>
                    <a:pt x="17" y="89"/>
                    <a:pt x="8" y="115"/>
                  </a:cubicBezTo>
                </a:path>
              </a:pathLst>
            </a:custGeom>
            <a:grpFill/>
            <a:ln>
              <a:noFill/>
            </a:ln>
          </p:spPr>
        </p:sp>
        <p:sp>
          <p:nvSpPr>
            <p:cNvPr id="241" name="Freeform 75"/>
            <p:cNvSpPr/>
            <p:nvPr/>
          </p:nvSpPr>
          <p:spPr>
            <a:xfrm>
              <a:off x="502920" y="1071720"/>
              <a:ext cx="216720" cy="58320"/>
            </a:xfrm>
            <a:custGeom>
              <a:avLst/>
              <a:gdLst/>
              <a:ahLst/>
              <a:cxnLst/>
              <a:rect l="0" t="0" r="r" b="b"/>
              <a:pathLst>
                <a:path w="602" h="162">
                  <a:moveTo>
                    <a:pt x="425" y="44"/>
                  </a:moveTo>
                  <a:cubicBezTo>
                    <a:pt x="397" y="37"/>
                    <a:pt x="357" y="19"/>
                    <a:pt x="289" y="14"/>
                  </a:cubicBezTo>
                  <a:cubicBezTo>
                    <a:pt x="240" y="11"/>
                    <a:pt x="114" y="13"/>
                    <a:pt x="4" y="145"/>
                  </a:cubicBezTo>
                  <a:cubicBezTo>
                    <a:pt x="0" y="151"/>
                    <a:pt x="29" y="161"/>
                    <a:pt x="32" y="156"/>
                  </a:cubicBezTo>
                  <a:cubicBezTo>
                    <a:pt x="146" y="0"/>
                    <a:pt x="317" y="77"/>
                    <a:pt x="377" y="94"/>
                  </a:cubicBezTo>
                  <a:cubicBezTo>
                    <a:pt x="464" y="119"/>
                    <a:pt x="538" y="112"/>
                    <a:pt x="601" y="30"/>
                  </a:cubicBezTo>
                  <a:cubicBezTo>
                    <a:pt x="527" y="73"/>
                    <a:pt x="461" y="54"/>
                    <a:pt x="425" y="44"/>
                  </a:cubicBezTo>
                </a:path>
              </a:pathLst>
            </a:custGeom>
            <a:grpFill/>
            <a:ln>
              <a:noFill/>
            </a:ln>
          </p:spPr>
        </p:sp>
        <p:sp>
          <p:nvSpPr>
            <p:cNvPr id="242" name="Freeform 76"/>
            <p:cNvSpPr/>
            <p:nvPr/>
          </p:nvSpPr>
          <p:spPr>
            <a:xfrm>
              <a:off x="390960" y="1076400"/>
              <a:ext cx="162360" cy="38520"/>
            </a:xfrm>
            <a:custGeom>
              <a:avLst/>
              <a:gdLst/>
              <a:ahLst/>
              <a:cxnLst/>
              <a:rect l="0" t="0" r="r" b="b"/>
              <a:pathLst>
                <a:path w="451" h="107">
                  <a:moveTo>
                    <a:pt x="401" y="46"/>
                  </a:moveTo>
                  <a:cubicBezTo>
                    <a:pt x="400" y="45"/>
                    <a:pt x="440" y="22"/>
                    <a:pt x="450" y="22"/>
                  </a:cubicBezTo>
                  <a:lnTo>
                    <a:pt x="450" y="22"/>
                  </a:lnTo>
                  <a:cubicBezTo>
                    <a:pt x="412" y="7"/>
                    <a:pt x="377" y="0"/>
                    <a:pt x="336" y="0"/>
                  </a:cubicBezTo>
                  <a:cubicBezTo>
                    <a:pt x="327" y="0"/>
                    <a:pt x="320" y="0"/>
                    <a:pt x="312" y="1"/>
                  </a:cubicBezTo>
                  <a:cubicBezTo>
                    <a:pt x="243" y="5"/>
                    <a:pt x="204" y="25"/>
                    <a:pt x="176" y="31"/>
                  </a:cubicBezTo>
                  <a:cubicBezTo>
                    <a:pt x="139" y="41"/>
                    <a:pt x="73" y="60"/>
                    <a:pt x="0" y="17"/>
                  </a:cubicBezTo>
                  <a:cubicBezTo>
                    <a:pt x="63" y="99"/>
                    <a:pt x="138" y="106"/>
                    <a:pt x="224" y="81"/>
                  </a:cubicBezTo>
                  <a:cubicBezTo>
                    <a:pt x="259" y="71"/>
                    <a:pt x="324" y="40"/>
                    <a:pt x="401" y="46"/>
                  </a:cubicBezTo>
                </a:path>
              </a:pathLst>
            </a:custGeom>
            <a:grpFill/>
            <a:ln>
              <a:noFill/>
            </a:ln>
          </p:spPr>
        </p:sp>
        <p:sp>
          <p:nvSpPr>
            <p:cNvPr id="243" name="Freeform 77"/>
            <p:cNvSpPr/>
            <p:nvPr/>
          </p:nvSpPr>
          <p:spPr>
            <a:xfrm>
              <a:off x="557640" y="1094400"/>
              <a:ext cx="48960" cy="35640"/>
            </a:xfrm>
            <a:custGeom>
              <a:avLst/>
              <a:gdLst/>
              <a:ahLst/>
              <a:cxnLst/>
              <a:rect l="0" t="0" r="r" b="b"/>
              <a:pathLst>
                <a:path w="136" h="99">
                  <a:moveTo>
                    <a:pt x="48" y="6"/>
                  </a:moveTo>
                  <a:cubicBezTo>
                    <a:pt x="47" y="0"/>
                    <a:pt x="0" y="9"/>
                    <a:pt x="1" y="11"/>
                  </a:cubicBezTo>
                  <a:cubicBezTo>
                    <a:pt x="39" y="25"/>
                    <a:pt x="73" y="48"/>
                    <a:pt x="106" y="93"/>
                  </a:cubicBezTo>
                  <a:cubicBezTo>
                    <a:pt x="109" y="98"/>
                    <a:pt x="131" y="90"/>
                    <a:pt x="135" y="85"/>
                  </a:cubicBezTo>
                  <a:lnTo>
                    <a:pt x="135" y="82"/>
                  </a:lnTo>
                  <a:cubicBezTo>
                    <a:pt x="105" y="45"/>
                    <a:pt x="80" y="24"/>
                    <a:pt x="48" y="6"/>
                  </a:cubicBezTo>
                </a:path>
              </a:pathLst>
            </a:custGeom>
            <a:grpFill/>
            <a:ln>
              <a:noFill/>
            </a:ln>
          </p:spPr>
        </p:sp>
      </p:grpSp>
      <p:grpSp>
        <p:nvGrpSpPr>
          <p:cNvPr id="244" name="Group 243"/>
          <p:cNvGrpSpPr/>
          <p:nvPr userDrawn="1"/>
        </p:nvGrpSpPr>
        <p:grpSpPr>
          <a:xfrm>
            <a:off x="2345480" y="6192950"/>
            <a:ext cx="1696407" cy="336852"/>
            <a:chOff x="432360" y="125640"/>
            <a:chExt cx="2362320" cy="469080"/>
          </a:xfrm>
          <a:solidFill>
            <a:schemeClr val="bg1"/>
          </a:solidFill>
        </p:grpSpPr>
        <p:sp>
          <p:nvSpPr>
            <p:cNvPr id="245" name="Freeform 1"/>
            <p:cNvSpPr/>
            <p:nvPr/>
          </p:nvSpPr>
          <p:spPr>
            <a:xfrm>
              <a:off x="432360" y="125640"/>
              <a:ext cx="254520" cy="312840"/>
            </a:xfrm>
            <a:custGeom>
              <a:avLst/>
              <a:gdLst/>
              <a:ahLst/>
              <a:cxnLst/>
              <a:rect l="0" t="0" r="r" b="b"/>
              <a:pathLst>
                <a:path w="707" h="869">
                  <a:moveTo>
                    <a:pt x="685" y="378"/>
                  </a:moveTo>
                  <a:cubicBezTo>
                    <a:pt x="670" y="366"/>
                    <a:pt x="649" y="370"/>
                    <a:pt x="635" y="389"/>
                  </a:cubicBezTo>
                  <a:cubicBezTo>
                    <a:pt x="627" y="401"/>
                    <a:pt x="618" y="412"/>
                    <a:pt x="608" y="428"/>
                  </a:cubicBezTo>
                  <a:cubicBezTo>
                    <a:pt x="595" y="395"/>
                    <a:pt x="585" y="368"/>
                    <a:pt x="576" y="344"/>
                  </a:cubicBezTo>
                  <a:cubicBezTo>
                    <a:pt x="602" y="311"/>
                    <a:pt x="627" y="282"/>
                    <a:pt x="648" y="250"/>
                  </a:cubicBezTo>
                  <a:cubicBezTo>
                    <a:pt x="663" y="228"/>
                    <a:pt x="658" y="203"/>
                    <a:pt x="640" y="189"/>
                  </a:cubicBezTo>
                  <a:cubicBezTo>
                    <a:pt x="622" y="176"/>
                    <a:pt x="605" y="182"/>
                    <a:pt x="589" y="205"/>
                  </a:cubicBezTo>
                  <a:cubicBezTo>
                    <a:pt x="575" y="225"/>
                    <a:pt x="560" y="243"/>
                    <a:pt x="543" y="265"/>
                  </a:cubicBezTo>
                  <a:cubicBezTo>
                    <a:pt x="527" y="232"/>
                    <a:pt x="513" y="205"/>
                    <a:pt x="500" y="177"/>
                  </a:cubicBezTo>
                  <a:cubicBezTo>
                    <a:pt x="538" y="130"/>
                    <a:pt x="543" y="112"/>
                    <a:pt x="527" y="91"/>
                  </a:cubicBezTo>
                  <a:cubicBezTo>
                    <a:pt x="511" y="70"/>
                    <a:pt x="492" y="73"/>
                    <a:pt x="461" y="101"/>
                  </a:cubicBezTo>
                  <a:cubicBezTo>
                    <a:pt x="446" y="77"/>
                    <a:pt x="432" y="52"/>
                    <a:pt x="418" y="28"/>
                  </a:cubicBezTo>
                  <a:cubicBezTo>
                    <a:pt x="408" y="13"/>
                    <a:pt x="394" y="6"/>
                    <a:pt x="380" y="13"/>
                  </a:cubicBezTo>
                  <a:cubicBezTo>
                    <a:pt x="369" y="18"/>
                    <a:pt x="357" y="31"/>
                    <a:pt x="354" y="43"/>
                  </a:cubicBezTo>
                  <a:cubicBezTo>
                    <a:pt x="352" y="55"/>
                    <a:pt x="358" y="70"/>
                    <a:pt x="364" y="82"/>
                  </a:cubicBezTo>
                  <a:cubicBezTo>
                    <a:pt x="375" y="106"/>
                    <a:pt x="389" y="127"/>
                    <a:pt x="403" y="152"/>
                  </a:cubicBezTo>
                  <a:cubicBezTo>
                    <a:pt x="384" y="163"/>
                    <a:pt x="368" y="173"/>
                    <a:pt x="353" y="181"/>
                  </a:cubicBezTo>
                  <a:cubicBezTo>
                    <a:pt x="326" y="136"/>
                    <a:pt x="301" y="93"/>
                    <a:pt x="276" y="51"/>
                  </a:cubicBezTo>
                  <a:lnTo>
                    <a:pt x="276" y="51"/>
                  </a:lnTo>
                  <a:cubicBezTo>
                    <a:pt x="269" y="39"/>
                    <a:pt x="262" y="30"/>
                    <a:pt x="255" y="20"/>
                  </a:cubicBezTo>
                  <a:cubicBezTo>
                    <a:pt x="239" y="2"/>
                    <a:pt x="221" y="0"/>
                    <a:pt x="205" y="13"/>
                  </a:cubicBezTo>
                  <a:cubicBezTo>
                    <a:pt x="190" y="28"/>
                    <a:pt x="188" y="51"/>
                    <a:pt x="200" y="72"/>
                  </a:cubicBezTo>
                  <a:cubicBezTo>
                    <a:pt x="204" y="79"/>
                    <a:pt x="210" y="86"/>
                    <a:pt x="214" y="93"/>
                  </a:cubicBezTo>
                  <a:cubicBezTo>
                    <a:pt x="237" y="132"/>
                    <a:pt x="260" y="172"/>
                    <a:pt x="287" y="215"/>
                  </a:cubicBezTo>
                  <a:cubicBezTo>
                    <a:pt x="258" y="225"/>
                    <a:pt x="236" y="232"/>
                    <a:pt x="213" y="241"/>
                  </a:cubicBezTo>
                  <a:cubicBezTo>
                    <a:pt x="198" y="247"/>
                    <a:pt x="188" y="242"/>
                    <a:pt x="178" y="225"/>
                  </a:cubicBezTo>
                  <a:cubicBezTo>
                    <a:pt x="154" y="185"/>
                    <a:pt x="127" y="146"/>
                    <a:pt x="100" y="108"/>
                  </a:cubicBezTo>
                  <a:cubicBezTo>
                    <a:pt x="85" y="86"/>
                    <a:pt x="62" y="84"/>
                    <a:pt x="47" y="98"/>
                  </a:cubicBezTo>
                  <a:cubicBezTo>
                    <a:pt x="31" y="113"/>
                    <a:pt x="30" y="138"/>
                    <a:pt x="45" y="160"/>
                  </a:cubicBezTo>
                  <a:cubicBezTo>
                    <a:pt x="56" y="175"/>
                    <a:pt x="67" y="190"/>
                    <a:pt x="78" y="206"/>
                  </a:cubicBezTo>
                  <a:cubicBezTo>
                    <a:pt x="90" y="223"/>
                    <a:pt x="101" y="241"/>
                    <a:pt x="115" y="264"/>
                  </a:cubicBezTo>
                  <a:cubicBezTo>
                    <a:pt x="87" y="268"/>
                    <a:pt x="67" y="273"/>
                    <a:pt x="46" y="273"/>
                  </a:cubicBezTo>
                  <a:cubicBezTo>
                    <a:pt x="26" y="274"/>
                    <a:pt x="11" y="283"/>
                    <a:pt x="0" y="301"/>
                  </a:cubicBezTo>
                  <a:lnTo>
                    <a:pt x="0" y="334"/>
                  </a:lnTo>
                  <a:cubicBezTo>
                    <a:pt x="16" y="353"/>
                    <a:pt x="35" y="359"/>
                    <a:pt x="57" y="354"/>
                  </a:cubicBezTo>
                  <a:cubicBezTo>
                    <a:pt x="83" y="350"/>
                    <a:pt x="109" y="346"/>
                    <a:pt x="136" y="343"/>
                  </a:cubicBezTo>
                  <a:cubicBezTo>
                    <a:pt x="144" y="342"/>
                    <a:pt x="157" y="342"/>
                    <a:pt x="159" y="347"/>
                  </a:cubicBezTo>
                  <a:cubicBezTo>
                    <a:pt x="176" y="377"/>
                    <a:pt x="193" y="407"/>
                    <a:pt x="203" y="442"/>
                  </a:cubicBezTo>
                  <a:cubicBezTo>
                    <a:pt x="196" y="444"/>
                    <a:pt x="193" y="446"/>
                    <a:pt x="189" y="447"/>
                  </a:cubicBezTo>
                  <a:cubicBezTo>
                    <a:pt x="139" y="460"/>
                    <a:pt x="90" y="472"/>
                    <a:pt x="41" y="485"/>
                  </a:cubicBezTo>
                  <a:cubicBezTo>
                    <a:pt x="17" y="491"/>
                    <a:pt x="7" y="507"/>
                    <a:pt x="10" y="531"/>
                  </a:cubicBezTo>
                  <a:cubicBezTo>
                    <a:pt x="13" y="554"/>
                    <a:pt x="28" y="568"/>
                    <a:pt x="52" y="564"/>
                  </a:cubicBezTo>
                  <a:lnTo>
                    <a:pt x="52" y="564"/>
                  </a:lnTo>
                  <a:cubicBezTo>
                    <a:pt x="70" y="562"/>
                    <a:pt x="85" y="559"/>
                    <a:pt x="103" y="554"/>
                  </a:cubicBezTo>
                  <a:cubicBezTo>
                    <a:pt x="147" y="543"/>
                    <a:pt x="191" y="531"/>
                    <a:pt x="238" y="519"/>
                  </a:cubicBezTo>
                  <a:cubicBezTo>
                    <a:pt x="254" y="569"/>
                    <a:pt x="269" y="617"/>
                    <a:pt x="284" y="666"/>
                  </a:cubicBezTo>
                  <a:cubicBezTo>
                    <a:pt x="259" y="677"/>
                    <a:pt x="239" y="687"/>
                    <a:pt x="219" y="695"/>
                  </a:cubicBezTo>
                  <a:cubicBezTo>
                    <a:pt x="196" y="705"/>
                    <a:pt x="174" y="713"/>
                    <a:pt x="151" y="723"/>
                  </a:cubicBezTo>
                  <a:cubicBezTo>
                    <a:pt x="129" y="733"/>
                    <a:pt x="121" y="751"/>
                    <a:pt x="127" y="775"/>
                  </a:cubicBezTo>
                  <a:cubicBezTo>
                    <a:pt x="132" y="796"/>
                    <a:pt x="150" y="807"/>
                    <a:pt x="173" y="801"/>
                  </a:cubicBezTo>
                  <a:cubicBezTo>
                    <a:pt x="182" y="798"/>
                    <a:pt x="191" y="794"/>
                    <a:pt x="200" y="790"/>
                  </a:cubicBezTo>
                  <a:lnTo>
                    <a:pt x="303" y="748"/>
                  </a:lnTo>
                  <a:cubicBezTo>
                    <a:pt x="308" y="775"/>
                    <a:pt x="312" y="800"/>
                    <a:pt x="317" y="825"/>
                  </a:cubicBezTo>
                  <a:cubicBezTo>
                    <a:pt x="322" y="853"/>
                    <a:pt x="338" y="868"/>
                    <a:pt x="358" y="864"/>
                  </a:cubicBezTo>
                  <a:cubicBezTo>
                    <a:pt x="381" y="860"/>
                    <a:pt x="392" y="839"/>
                    <a:pt x="387" y="810"/>
                  </a:cubicBezTo>
                  <a:cubicBezTo>
                    <a:pt x="383" y="784"/>
                    <a:pt x="378" y="758"/>
                    <a:pt x="373" y="732"/>
                  </a:cubicBezTo>
                  <a:cubicBezTo>
                    <a:pt x="371" y="721"/>
                    <a:pt x="370" y="712"/>
                    <a:pt x="382" y="705"/>
                  </a:cubicBezTo>
                  <a:cubicBezTo>
                    <a:pt x="406" y="692"/>
                    <a:pt x="429" y="679"/>
                    <a:pt x="455" y="663"/>
                  </a:cubicBezTo>
                  <a:cubicBezTo>
                    <a:pt x="461" y="684"/>
                    <a:pt x="465" y="702"/>
                    <a:pt x="469" y="719"/>
                  </a:cubicBezTo>
                  <a:cubicBezTo>
                    <a:pt x="474" y="739"/>
                    <a:pt x="477" y="758"/>
                    <a:pt x="481" y="777"/>
                  </a:cubicBezTo>
                  <a:cubicBezTo>
                    <a:pt x="488" y="803"/>
                    <a:pt x="503" y="814"/>
                    <a:pt x="524" y="809"/>
                  </a:cubicBezTo>
                  <a:cubicBezTo>
                    <a:pt x="546" y="805"/>
                    <a:pt x="556" y="784"/>
                    <a:pt x="550" y="753"/>
                  </a:cubicBezTo>
                  <a:cubicBezTo>
                    <a:pt x="542" y="715"/>
                    <a:pt x="532" y="677"/>
                    <a:pt x="524" y="639"/>
                  </a:cubicBezTo>
                  <a:cubicBezTo>
                    <a:pt x="522" y="631"/>
                    <a:pt x="522" y="617"/>
                    <a:pt x="527" y="613"/>
                  </a:cubicBezTo>
                  <a:cubicBezTo>
                    <a:pt x="541" y="598"/>
                    <a:pt x="559" y="586"/>
                    <a:pt x="577" y="572"/>
                  </a:cubicBezTo>
                  <a:cubicBezTo>
                    <a:pt x="584" y="597"/>
                    <a:pt x="589" y="619"/>
                    <a:pt x="595" y="641"/>
                  </a:cubicBezTo>
                  <a:cubicBezTo>
                    <a:pt x="603" y="671"/>
                    <a:pt x="620" y="683"/>
                    <a:pt x="641" y="675"/>
                  </a:cubicBezTo>
                  <a:cubicBezTo>
                    <a:pt x="661" y="669"/>
                    <a:pt x="670" y="647"/>
                    <a:pt x="663" y="619"/>
                  </a:cubicBezTo>
                  <a:cubicBezTo>
                    <a:pt x="657" y="591"/>
                    <a:pt x="651" y="564"/>
                    <a:pt x="642" y="538"/>
                  </a:cubicBezTo>
                  <a:cubicBezTo>
                    <a:pt x="636" y="520"/>
                    <a:pt x="638" y="508"/>
                    <a:pt x="650" y="494"/>
                  </a:cubicBezTo>
                  <a:lnTo>
                    <a:pt x="650" y="494"/>
                  </a:lnTo>
                  <a:cubicBezTo>
                    <a:pt x="667" y="476"/>
                    <a:pt x="680" y="459"/>
                    <a:pt x="693" y="437"/>
                  </a:cubicBezTo>
                  <a:cubicBezTo>
                    <a:pt x="706" y="416"/>
                    <a:pt x="702" y="392"/>
                    <a:pt x="685" y="378"/>
                  </a:cubicBezTo>
                  <a:moveTo>
                    <a:pt x="277" y="419"/>
                  </a:moveTo>
                  <a:cubicBezTo>
                    <a:pt x="260" y="385"/>
                    <a:pt x="247" y="355"/>
                    <a:pt x="232" y="321"/>
                  </a:cubicBezTo>
                  <a:cubicBezTo>
                    <a:pt x="261" y="310"/>
                    <a:pt x="290" y="299"/>
                    <a:pt x="321" y="288"/>
                  </a:cubicBezTo>
                  <a:lnTo>
                    <a:pt x="363" y="382"/>
                  </a:lnTo>
                  <a:cubicBezTo>
                    <a:pt x="334" y="395"/>
                    <a:pt x="306" y="406"/>
                    <a:pt x="277" y="419"/>
                  </a:cubicBezTo>
                  <a:moveTo>
                    <a:pt x="351" y="632"/>
                  </a:moveTo>
                  <a:cubicBezTo>
                    <a:pt x="335" y="585"/>
                    <a:pt x="321" y="541"/>
                    <a:pt x="306" y="495"/>
                  </a:cubicBezTo>
                  <a:lnTo>
                    <a:pt x="392" y="458"/>
                  </a:lnTo>
                  <a:cubicBezTo>
                    <a:pt x="406" y="499"/>
                    <a:pt x="419" y="538"/>
                    <a:pt x="434" y="582"/>
                  </a:cubicBezTo>
                  <a:cubicBezTo>
                    <a:pt x="405" y="599"/>
                    <a:pt x="379" y="615"/>
                    <a:pt x="351" y="632"/>
                  </a:cubicBezTo>
                  <a:lnTo>
                    <a:pt x="351" y="632"/>
                  </a:lnTo>
                  <a:moveTo>
                    <a:pt x="429" y="348"/>
                  </a:moveTo>
                  <a:cubicBezTo>
                    <a:pt x="415" y="316"/>
                    <a:pt x="402" y="287"/>
                    <a:pt x="388" y="255"/>
                  </a:cubicBezTo>
                  <a:lnTo>
                    <a:pt x="440" y="222"/>
                  </a:lnTo>
                  <a:cubicBezTo>
                    <a:pt x="455" y="253"/>
                    <a:pt x="468" y="282"/>
                    <a:pt x="483" y="313"/>
                  </a:cubicBezTo>
                  <a:cubicBezTo>
                    <a:pt x="464" y="324"/>
                    <a:pt x="447" y="335"/>
                    <a:pt x="429" y="348"/>
                  </a:cubicBezTo>
                  <a:moveTo>
                    <a:pt x="496" y="537"/>
                  </a:moveTo>
                  <a:cubicBezTo>
                    <a:pt x="482" y="496"/>
                    <a:pt x="470" y="461"/>
                    <a:pt x="457" y="423"/>
                  </a:cubicBezTo>
                  <a:cubicBezTo>
                    <a:pt x="477" y="411"/>
                    <a:pt x="495" y="400"/>
                    <a:pt x="514" y="388"/>
                  </a:cubicBezTo>
                  <a:cubicBezTo>
                    <a:pt x="527" y="422"/>
                    <a:pt x="539" y="454"/>
                    <a:pt x="552" y="488"/>
                  </a:cubicBezTo>
                  <a:cubicBezTo>
                    <a:pt x="533" y="504"/>
                    <a:pt x="516" y="519"/>
                    <a:pt x="496" y="537"/>
                  </a:cubicBezTo>
                </a:path>
              </a:pathLst>
            </a:custGeom>
            <a:grpFill/>
            <a:ln>
              <a:noFill/>
            </a:ln>
          </p:spPr>
        </p:sp>
        <p:sp>
          <p:nvSpPr>
            <p:cNvPr id="246" name="Freeform 2"/>
            <p:cNvSpPr/>
            <p:nvPr/>
          </p:nvSpPr>
          <p:spPr>
            <a:xfrm>
              <a:off x="1970280" y="174600"/>
              <a:ext cx="140400" cy="197640"/>
            </a:xfrm>
            <a:custGeom>
              <a:avLst/>
              <a:gdLst/>
              <a:ahLst/>
              <a:cxnLst/>
              <a:rect l="0" t="0" r="r" b="b"/>
              <a:pathLst>
                <a:path w="390" h="549">
                  <a:moveTo>
                    <a:pt x="94" y="156"/>
                  </a:moveTo>
                  <a:cubicBezTo>
                    <a:pt x="98" y="161"/>
                    <a:pt x="100" y="163"/>
                    <a:pt x="101" y="166"/>
                  </a:cubicBezTo>
                  <a:cubicBezTo>
                    <a:pt x="157" y="286"/>
                    <a:pt x="212" y="406"/>
                    <a:pt x="267" y="526"/>
                  </a:cubicBezTo>
                  <a:cubicBezTo>
                    <a:pt x="272" y="536"/>
                    <a:pt x="275" y="548"/>
                    <a:pt x="289" y="547"/>
                  </a:cubicBezTo>
                  <a:cubicBezTo>
                    <a:pt x="322" y="546"/>
                    <a:pt x="354" y="547"/>
                    <a:pt x="389" y="547"/>
                  </a:cubicBezTo>
                  <a:lnTo>
                    <a:pt x="389" y="3"/>
                  </a:lnTo>
                  <a:lnTo>
                    <a:pt x="295" y="3"/>
                  </a:lnTo>
                  <a:lnTo>
                    <a:pt x="295" y="370"/>
                  </a:lnTo>
                  <a:cubicBezTo>
                    <a:pt x="292" y="365"/>
                    <a:pt x="186" y="133"/>
                    <a:pt x="133" y="21"/>
                  </a:cubicBezTo>
                  <a:cubicBezTo>
                    <a:pt x="129" y="13"/>
                    <a:pt x="121" y="2"/>
                    <a:pt x="114" y="2"/>
                  </a:cubicBezTo>
                  <a:cubicBezTo>
                    <a:pt x="76" y="0"/>
                    <a:pt x="38" y="1"/>
                    <a:pt x="0" y="1"/>
                  </a:cubicBezTo>
                  <a:lnTo>
                    <a:pt x="0" y="545"/>
                  </a:lnTo>
                  <a:lnTo>
                    <a:pt x="94" y="545"/>
                  </a:lnTo>
                  <a:lnTo>
                    <a:pt x="94" y="156"/>
                  </a:lnTo>
                </a:path>
              </a:pathLst>
            </a:custGeom>
            <a:grpFill/>
            <a:ln>
              <a:noFill/>
            </a:ln>
          </p:spPr>
        </p:sp>
        <p:sp>
          <p:nvSpPr>
            <p:cNvPr id="247" name="Freeform 3"/>
            <p:cNvSpPr/>
            <p:nvPr/>
          </p:nvSpPr>
          <p:spPr>
            <a:xfrm>
              <a:off x="743040" y="174600"/>
              <a:ext cx="140400" cy="197640"/>
            </a:xfrm>
            <a:custGeom>
              <a:avLst/>
              <a:gdLst/>
              <a:ahLst/>
              <a:cxnLst/>
              <a:rect l="0" t="0" r="r" b="b"/>
              <a:pathLst>
                <a:path w="390" h="549">
                  <a:moveTo>
                    <a:pt x="294" y="366"/>
                  </a:moveTo>
                  <a:cubicBezTo>
                    <a:pt x="291" y="360"/>
                    <a:pt x="289" y="357"/>
                    <a:pt x="288" y="354"/>
                  </a:cubicBezTo>
                  <a:cubicBezTo>
                    <a:pt x="236" y="243"/>
                    <a:pt x="185" y="132"/>
                    <a:pt x="134" y="21"/>
                  </a:cubicBezTo>
                  <a:cubicBezTo>
                    <a:pt x="130" y="13"/>
                    <a:pt x="122" y="2"/>
                    <a:pt x="117" y="2"/>
                  </a:cubicBezTo>
                  <a:cubicBezTo>
                    <a:pt x="78" y="0"/>
                    <a:pt x="39" y="1"/>
                    <a:pt x="0" y="1"/>
                  </a:cubicBezTo>
                  <a:lnTo>
                    <a:pt x="0" y="545"/>
                  </a:lnTo>
                  <a:lnTo>
                    <a:pt x="95" y="545"/>
                  </a:lnTo>
                  <a:lnTo>
                    <a:pt x="95" y="161"/>
                  </a:lnTo>
                  <a:cubicBezTo>
                    <a:pt x="153" y="283"/>
                    <a:pt x="211" y="405"/>
                    <a:pt x="269" y="527"/>
                  </a:cubicBezTo>
                  <a:cubicBezTo>
                    <a:pt x="273" y="535"/>
                    <a:pt x="280" y="545"/>
                    <a:pt x="286" y="546"/>
                  </a:cubicBezTo>
                  <a:cubicBezTo>
                    <a:pt x="320" y="548"/>
                    <a:pt x="354" y="547"/>
                    <a:pt x="389" y="547"/>
                  </a:cubicBezTo>
                  <a:lnTo>
                    <a:pt x="389" y="3"/>
                  </a:lnTo>
                  <a:lnTo>
                    <a:pt x="294" y="3"/>
                  </a:lnTo>
                  <a:lnTo>
                    <a:pt x="294" y="366"/>
                  </a:lnTo>
                </a:path>
              </a:pathLst>
            </a:custGeom>
            <a:grpFill/>
            <a:ln>
              <a:noFill/>
            </a:ln>
          </p:spPr>
        </p:sp>
        <p:sp>
          <p:nvSpPr>
            <p:cNvPr id="248" name="Freeform 4"/>
            <p:cNvSpPr/>
            <p:nvPr/>
          </p:nvSpPr>
          <p:spPr>
            <a:xfrm>
              <a:off x="1604880" y="170640"/>
              <a:ext cx="133200" cy="205560"/>
            </a:xfrm>
            <a:custGeom>
              <a:avLst/>
              <a:gdLst/>
              <a:ahLst/>
              <a:cxnLst/>
              <a:rect l="0" t="0" r="r" b="b"/>
              <a:pathLst>
                <a:path w="370" h="571">
                  <a:moveTo>
                    <a:pt x="235" y="548"/>
                  </a:moveTo>
                  <a:lnTo>
                    <a:pt x="235" y="548"/>
                  </a:lnTo>
                  <a:cubicBezTo>
                    <a:pt x="254" y="542"/>
                    <a:pt x="269" y="535"/>
                    <a:pt x="287" y="523"/>
                  </a:cubicBezTo>
                  <a:cubicBezTo>
                    <a:pt x="293" y="518"/>
                    <a:pt x="298" y="515"/>
                    <a:pt x="304" y="510"/>
                  </a:cubicBezTo>
                  <a:cubicBezTo>
                    <a:pt x="369" y="455"/>
                    <a:pt x="367" y="317"/>
                    <a:pt x="283" y="274"/>
                  </a:cubicBezTo>
                  <a:cubicBezTo>
                    <a:pt x="276" y="272"/>
                    <a:pt x="271" y="268"/>
                    <a:pt x="261" y="262"/>
                  </a:cubicBezTo>
                  <a:cubicBezTo>
                    <a:pt x="273" y="254"/>
                    <a:pt x="281" y="249"/>
                    <a:pt x="289" y="242"/>
                  </a:cubicBezTo>
                  <a:cubicBezTo>
                    <a:pt x="321" y="215"/>
                    <a:pt x="337" y="178"/>
                    <a:pt x="332" y="131"/>
                  </a:cubicBezTo>
                  <a:cubicBezTo>
                    <a:pt x="326" y="76"/>
                    <a:pt x="291" y="33"/>
                    <a:pt x="233" y="19"/>
                  </a:cubicBezTo>
                  <a:cubicBezTo>
                    <a:pt x="156" y="0"/>
                    <a:pt x="78" y="8"/>
                    <a:pt x="0" y="20"/>
                  </a:cubicBezTo>
                  <a:lnTo>
                    <a:pt x="0" y="555"/>
                  </a:lnTo>
                  <a:cubicBezTo>
                    <a:pt x="80" y="566"/>
                    <a:pt x="158" y="570"/>
                    <a:pt x="235" y="548"/>
                  </a:cubicBezTo>
                  <a:moveTo>
                    <a:pt x="104" y="117"/>
                  </a:moveTo>
                  <a:cubicBezTo>
                    <a:pt x="105" y="111"/>
                    <a:pt x="113" y="102"/>
                    <a:pt x="118" y="101"/>
                  </a:cubicBezTo>
                  <a:cubicBezTo>
                    <a:pt x="141" y="100"/>
                    <a:pt x="164" y="100"/>
                    <a:pt x="186" y="105"/>
                  </a:cubicBezTo>
                  <a:cubicBezTo>
                    <a:pt x="210" y="110"/>
                    <a:pt x="223" y="131"/>
                    <a:pt x="225" y="155"/>
                  </a:cubicBezTo>
                  <a:cubicBezTo>
                    <a:pt x="227" y="181"/>
                    <a:pt x="217" y="207"/>
                    <a:pt x="193" y="215"/>
                  </a:cubicBezTo>
                  <a:cubicBezTo>
                    <a:pt x="166" y="224"/>
                    <a:pt x="138" y="227"/>
                    <a:pt x="104" y="234"/>
                  </a:cubicBezTo>
                  <a:cubicBezTo>
                    <a:pt x="104" y="188"/>
                    <a:pt x="103" y="152"/>
                    <a:pt x="104" y="117"/>
                  </a:cubicBezTo>
                  <a:moveTo>
                    <a:pt x="104" y="454"/>
                  </a:moveTo>
                  <a:cubicBezTo>
                    <a:pt x="103" y="410"/>
                    <a:pt x="104" y="366"/>
                    <a:pt x="104" y="313"/>
                  </a:cubicBezTo>
                  <a:cubicBezTo>
                    <a:pt x="137" y="318"/>
                    <a:pt x="165" y="319"/>
                    <a:pt x="193" y="327"/>
                  </a:cubicBezTo>
                  <a:cubicBezTo>
                    <a:pt x="222" y="336"/>
                    <a:pt x="236" y="361"/>
                    <a:pt x="237" y="392"/>
                  </a:cubicBezTo>
                  <a:cubicBezTo>
                    <a:pt x="237" y="425"/>
                    <a:pt x="222" y="452"/>
                    <a:pt x="193" y="461"/>
                  </a:cubicBezTo>
                  <a:cubicBezTo>
                    <a:pt x="170" y="469"/>
                    <a:pt x="144" y="470"/>
                    <a:pt x="120" y="471"/>
                  </a:cubicBezTo>
                  <a:cubicBezTo>
                    <a:pt x="115" y="471"/>
                    <a:pt x="105" y="459"/>
                    <a:pt x="104" y="454"/>
                  </a:cubicBezTo>
                </a:path>
              </a:pathLst>
            </a:custGeom>
            <a:grpFill/>
            <a:ln>
              <a:noFill/>
            </a:ln>
          </p:spPr>
        </p:sp>
        <p:sp>
          <p:nvSpPr>
            <p:cNvPr id="249" name="Freeform 5"/>
            <p:cNvSpPr/>
            <p:nvPr/>
          </p:nvSpPr>
          <p:spPr>
            <a:xfrm>
              <a:off x="1454040" y="221040"/>
              <a:ext cx="128160" cy="211320"/>
            </a:xfrm>
            <a:custGeom>
              <a:avLst/>
              <a:gdLst/>
              <a:ahLst/>
              <a:cxnLst/>
              <a:rect l="0" t="0" r="r" b="b"/>
              <a:pathLst>
                <a:path w="356" h="587">
                  <a:moveTo>
                    <a:pt x="354" y="374"/>
                  </a:moveTo>
                  <a:cubicBezTo>
                    <a:pt x="354" y="275"/>
                    <a:pt x="355" y="43"/>
                    <a:pt x="355" y="24"/>
                  </a:cubicBezTo>
                  <a:lnTo>
                    <a:pt x="264" y="24"/>
                  </a:lnTo>
                  <a:cubicBezTo>
                    <a:pt x="263" y="37"/>
                    <a:pt x="262" y="48"/>
                    <a:pt x="260" y="55"/>
                  </a:cubicBezTo>
                  <a:cubicBezTo>
                    <a:pt x="238" y="42"/>
                    <a:pt x="218" y="24"/>
                    <a:pt x="195" y="18"/>
                  </a:cubicBezTo>
                  <a:cubicBezTo>
                    <a:pt x="132" y="0"/>
                    <a:pt x="69" y="33"/>
                    <a:pt x="36" y="98"/>
                  </a:cubicBezTo>
                  <a:cubicBezTo>
                    <a:pt x="3" y="164"/>
                    <a:pt x="0" y="234"/>
                    <a:pt x="21" y="304"/>
                  </a:cubicBezTo>
                  <a:cubicBezTo>
                    <a:pt x="41" y="373"/>
                    <a:pt x="90" y="412"/>
                    <a:pt x="150" y="414"/>
                  </a:cubicBezTo>
                  <a:cubicBezTo>
                    <a:pt x="186" y="415"/>
                    <a:pt x="218" y="401"/>
                    <a:pt x="243" y="371"/>
                  </a:cubicBezTo>
                  <a:cubicBezTo>
                    <a:pt x="256" y="434"/>
                    <a:pt x="226" y="485"/>
                    <a:pt x="174" y="490"/>
                  </a:cubicBezTo>
                  <a:lnTo>
                    <a:pt x="174" y="490"/>
                  </a:lnTo>
                  <a:cubicBezTo>
                    <a:pt x="168" y="491"/>
                    <a:pt x="164" y="491"/>
                    <a:pt x="159" y="491"/>
                  </a:cubicBezTo>
                  <a:cubicBezTo>
                    <a:pt x="146" y="491"/>
                    <a:pt x="135" y="489"/>
                    <a:pt x="122" y="486"/>
                  </a:cubicBezTo>
                  <a:cubicBezTo>
                    <a:pt x="101" y="481"/>
                    <a:pt x="80" y="473"/>
                    <a:pt x="58" y="465"/>
                  </a:cubicBezTo>
                  <a:cubicBezTo>
                    <a:pt x="51" y="495"/>
                    <a:pt x="45" y="525"/>
                    <a:pt x="38" y="552"/>
                  </a:cubicBezTo>
                  <a:cubicBezTo>
                    <a:pt x="41" y="556"/>
                    <a:pt x="42" y="558"/>
                    <a:pt x="44" y="559"/>
                  </a:cubicBezTo>
                  <a:lnTo>
                    <a:pt x="44" y="559"/>
                  </a:lnTo>
                  <a:cubicBezTo>
                    <a:pt x="49" y="562"/>
                    <a:pt x="54" y="565"/>
                    <a:pt x="59" y="567"/>
                  </a:cubicBezTo>
                  <a:lnTo>
                    <a:pt x="59" y="567"/>
                  </a:lnTo>
                  <a:cubicBezTo>
                    <a:pt x="93" y="580"/>
                    <a:pt x="124" y="586"/>
                    <a:pt x="160" y="586"/>
                  </a:cubicBezTo>
                  <a:cubicBezTo>
                    <a:pt x="183" y="586"/>
                    <a:pt x="203" y="584"/>
                    <a:pt x="226" y="578"/>
                  </a:cubicBezTo>
                  <a:cubicBezTo>
                    <a:pt x="297" y="561"/>
                    <a:pt x="338" y="511"/>
                    <a:pt x="349" y="429"/>
                  </a:cubicBezTo>
                  <a:lnTo>
                    <a:pt x="349" y="429"/>
                  </a:lnTo>
                  <a:cubicBezTo>
                    <a:pt x="352" y="410"/>
                    <a:pt x="353" y="394"/>
                    <a:pt x="354" y="374"/>
                  </a:cubicBezTo>
                  <a:moveTo>
                    <a:pt x="245" y="261"/>
                  </a:moveTo>
                  <a:cubicBezTo>
                    <a:pt x="242" y="292"/>
                    <a:pt x="224" y="314"/>
                    <a:pt x="199" y="320"/>
                  </a:cubicBezTo>
                  <a:cubicBezTo>
                    <a:pt x="174" y="327"/>
                    <a:pt x="150" y="316"/>
                    <a:pt x="134" y="290"/>
                  </a:cubicBezTo>
                  <a:cubicBezTo>
                    <a:pt x="111" y="250"/>
                    <a:pt x="112" y="176"/>
                    <a:pt x="137" y="137"/>
                  </a:cubicBezTo>
                  <a:cubicBezTo>
                    <a:pt x="153" y="112"/>
                    <a:pt x="178" y="101"/>
                    <a:pt x="202" y="109"/>
                  </a:cubicBezTo>
                  <a:cubicBezTo>
                    <a:pt x="225" y="116"/>
                    <a:pt x="242" y="139"/>
                    <a:pt x="245" y="168"/>
                  </a:cubicBezTo>
                  <a:cubicBezTo>
                    <a:pt x="246" y="184"/>
                    <a:pt x="245" y="199"/>
                    <a:pt x="245" y="215"/>
                  </a:cubicBezTo>
                  <a:lnTo>
                    <a:pt x="245" y="215"/>
                  </a:lnTo>
                  <a:cubicBezTo>
                    <a:pt x="245" y="230"/>
                    <a:pt x="246" y="245"/>
                    <a:pt x="245" y="261"/>
                  </a:cubicBezTo>
                </a:path>
              </a:pathLst>
            </a:custGeom>
            <a:grpFill/>
            <a:ln>
              <a:noFill/>
            </a:ln>
          </p:spPr>
        </p:sp>
        <p:sp>
          <p:nvSpPr>
            <p:cNvPr id="250" name="Freeform 6"/>
            <p:cNvSpPr/>
            <p:nvPr/>
          </p:nvSpPr>
          <p:spPr>
            <a:xfrm>
              <a:off x="1126800" y="165960"/>
              <a:ext cx="117720" cy="205200"/>
            </a:xfrm>
            <a:custGeom>
              <a:avLst/>
              <a:gdLst/>
              <a:ahLst/>
              <a:cxnLst/>
              <a:rect l="0" t="0" r="r" b="b"/>
              <a:pathLst>
                <a:path w="327" h="570">
                  <a:moveTo>
                    <a:pt x="321" y="292"/>
                  </a:moveTo>
                  <a:cubicBezTo>
                    <a:pt x="317" y="239"/>
                    <a:pt x="295" y="194"/>
                    <a:pt x="249" y="175"/>
                  </a:cubicBezTo>
                  <a:cubicBezTo>
                    <a:pt x="203" y="156"/>
                    <a:pt x="159" y="164"/>
                    <a:pt x="121" y="203"/>
                  </a:cubicBezTo>
                  <a:cubicBezTo>
                    <a:pt x="117" y="207"/>
                    <a:pt x="114" y="209"/>
                    <a:pt x="105" y="217"/>
                  </a:cubicBezTo>
                  <a:lnTo>
                    <a:pt x="105" y="0"/>
                  </a:lnTo>
                  <a:lnTo>
                    <a:pt x="0" y="0"/>
                  </a:lnTo>
                  <a:lnTo>
                    <a:pt x="0" y="569"/>
                  </a:lnTo>
                  <a:lnTo>
                    <a:pt x="105" y="569"/>
                  </a:lnTo>
                  <a:cubicBezTo>
                    <a:pt x="105" y="569"/>
                    <a:pt x="105" y="410"/>
                    <a:pt x="106" y="350"/>
                  </a:cubicBezTo>
                  <a:lnTo>
                    <a:pt x="106" y="350"/>
                  </a:lnTo>
                  <a:cubicBezTo>
                    <a:pt x="106" y="348"/>
                    <a:pt x="106" y="346"/>
                    <a:pt x="106" y="344"/>
                  </a:cubicBezTo>
                  <a:cubicBezTo>
                    <a:pt x="106" y="336"/>
                    <a:pt x="106" y="329"/>
                    <a:pt x="107" y="320"/>
                  </a:cubicBezTo>
                  <a:cubicBezTo>
                    <a:pt x="113" y="288"/>
                    <a:pt x="134" y="267"/>
                    <a:pt x="161" y="267"/>
                  </a:cubicBezTo>
                  <a:cubicBezTo>
                    <a:pt x="189" y="266"/>
                    <a:pt x="205" y="281"/>
                    <a:pt x="213" y="316"/>
                  </a:cubicBezTo>
                  <a:lnTo>
                    <a:pt x="213" y="316"/>
                  </a:lnTo>
                  <a:cubicBezTo>
                    <a:pt x="216" y="330"/>
                    <a:pt x="218" y="342"/>
                    <a:pt x="218" y="357"/>
                  </a:cubicBezTo>
                  <a:cubicBezTo>
                    <a:pt x="218" y="358"/>
                    <a:pt x="218" y="358"/>
                    <a:pt x="218" y="358"/>
                  </a:cubicBezTo>
                  <a:cubicBezTo>
                    <a:pt x="218" y="427"/>
                    <a:pt x="218" y="496"/>
                    <a:pt x="218" y="569"/>
                  </a:cubicBezTo>
                  <a:lnTo>
                    <a:pt x="326" y="569"/>
                  </a:lnTo>
                  <a:cubicBezTo>
                    <a:pt x="326" y="526"/>
                    <a:pt x="326" y="485"/>
                    <a:pt x="326" y="443"/>
                  </a:cubicBezTo>
                  <a:cubicBezTo>
                    <a:pt x="325" y="393"/>
                    <a:pt x="325" y="342"/>
                    <a:pt x="321" y="292"/>
                  </a:cubicBezTo>
                </a:path>
              </a:pathLst>
            </a:custGeom>
            <a:grpFill/>
            <a:ln>
              <a:noFill/>
            </a:ln>
          </p:spPr>
        </p:sp>
        <p:sp>
          <p:nvSpPr>
            <p:cNvPr id="251" name="Freeform 7"/>
            <p:cNvSpPr/>
            <p:nvPr/>
          </p:nvSpPr>
          <p:spPr>
            <a:xfrm>
              <a:off x="898560" y="225720"/>
              <a:ext cx="130680" cy="149040"/>
            </a:xfrm>
            <a:custGeom>
              <a:avLst/>
              <a:gdLst/>
              <a:ahLst/>
              <a:cxnLst/>
              <a:rect l="0" t="0" r="r" b="b"/>
              <a:pathLst>
                <a:path w="363" h="414">
                  <a:moveTo>
                    <a:pt x="361" y="204"/>
                  </a:moveTo>
                  <a:cubicBezTo>
                    <a:pt x="362" y="81"/>
                    <a:pt x="291" y="0"/>
                    <a:pt x="183" y="0"/>
                  </a:cubicBezTo>
                  <a:cubicBezTo>
                    <a:pt x="71" y="1"/>
                    <a:pt x="0" y="83"/>
                    <a:pt x="0" y="210"/>
                  </a:cubicBezTo>
                  <a:cubicBezTo>
                    <a:pt x="1" y="332"/>
                    <a:pt x="72" y="413"/>
                    <a:pt x="180" y="413"/>
                  </a:cubicBezTo>
                  <a:cubicBezTo>
                    <a:pt x="288" y="412"/>
                    <a:pt x="360" y="330"/>
                    <a:pt x="361" y="204"/>
                  </a:cubicBezTo>
                  <a:moveTo>
                    <a:pt x="235" y="280"/>
                  </a:moveTo>
                  <a:cubicBezTo>
                    <a:pt x="225" y="307"/>
                    <a:pt x="206" y="324"/>
                    <a:pt x="180" y="324"/>
                  </a:cubicBezTo>
                  <a:cubicBezTo>
                    <a:pt x="153" y="324"/>
                    <a:pt x="134" y="307"/>
                    <a:pt x="125" y="280"/>
                  </a:cubicBezTo>
                  <a:cubicBezTo>
                    <a:pt x="117" y="257"/>
                    <a:pt x="113" y="232"/>
                    <a:pt x="107" y="205"/>
                  </a:cubicBezTo>
                  <a:cubicBezTo>
                    <a:pt x="113" y="180"/>
                    <a:pt x="118" y="153"/>
                    <a:pt x="127" y="128"/>
                  </a:cubicBezTo>
                  <a:cubicBezTo>
                    <a:pt x="137" y="103"/>
                    <a:pt x="156" y="88"/>
                    <a:pt x="181" y="89"/>
                  </a:cubicBezTo>
                  <a:cubicBezTo>
                    <a:pt x="206" y="89"/>
                    <a:pt x="223" y="104"/>
                    <a:pt x="233" y="128"/>
                  </a:cubicBezTo>
                  <a:cubicBezTo>
                    <a:pt x="254" y="178"/>
                    <a:pt x="255" y="230"/>
                    <a:pt x="235" y="280"/>
                  </a:cubicBezTo>
                </a:path>
              </a:pathLst>
            </a:custGeom>
            <a:grpFill/>
            <a:ln>
              <a:noFill/>
            </a:ln>
          </p:spPr>
        </p:sp>
        <p:sp>
          <p:nvSpPr>
            <p:cNvPr id="252" name="Freeform 8"/>
            <p:cNvSpPr/>
            <p:nvPr/>
          </p:nvSpPr>
          <p:spPr>
            <a:xfrm>
              <a:off x="1325520" y="225000"/>
              <a:ext cx="117360" cy="146160"/>
            </a:xfrm>
            <a:custGeom>
              <a:avLst/>
              <a:gdLst/>
              <a:ahLst/>
              <a:cxnLst/>
              <a:rect l="0" t="0" r="r" b="b"/>
              <a:pathLst>
                <a:path w="326" h="406">
                  <a:moveTo>
                    <a:pt x="324" y="138"/>
                  </a:moveTo>
                  <a:cubicBezTo>
                    <a:pt x="324" y="121"/>
                    <a:pt x="319" y="105"/>
                    <a:pt x="314" y="90"/>
                  </a:cubicBezTo>
                  <a:cubicBezTo>
                    <a:pt x="297" y="35"/>
                    <a:pt x="260" y="5"/>
                    <a:pt x="210" y="2"/>
                  </a:cubicBezTo>
                  <a:cubicBezTo>
                    <a:pt x="165" y="0"/>
                    <a:pt x="128" y="18"/>
                    <a:pt x="96" y="62"/>
                  </a:cubicBezTo>
                  <a:cubicBezTo>
                    <a:pt x="93" y="42"/>
                    <a:pt x="90" y="28"/>
                    <a:pt x="88" y="13"/>
                  </a:cubicBezTo>
                  <a:lnTo>
                    <a:pt x="0" y="13"/>
                  </a:lnTo>
                  <a:lnTo>
                    <a:pt x="0" y="404"/>
                  </a:lnTo>
                  <a:lnTo>
                    <a:pt x="107" y="404"/>
                  </a:lnTo>
                  <a:cubicBezTo>
                    <a:pt x="107" y="355"/>
                    <a:pt x="107" y="310"/>
                    <a:pt x="107" y="264"/>
                  </a:cubicBezTo>
                  <a:cubicBezTo>
                    <a:pt x="107" y="232"/>
                    <a:pt x="106" y="200"/>
                    <a:pt x="107" y="168"/>
                  </a:cubicBezTo>
                  <a:cubicBezTo>
                    <a:pt x="109" y="132"/>
                    <a:pt x="132" y="105"/>
                    <a:pt x="161" y="103"/>
                  </a:cubicBezTo>
                  <a:cubicBezTo>
                    <a:pt x="192" y="101"/>
                    <a:pt x="212" y="122"/>
                    <a:pt x="217" y="163"/>
                  </a:cubicBezTo>
                  <a:lnTo>
                    <a:pt x="217" y="163"/>
                  </a:lnTo>
                  <a:cubicBezTo>
                    <a:pt x="217" y="171"/>
                    <a:pt x="218" y="177"/>
                    <a:pt x="218" y="185"/>
                  </a:cubicBezTo>
                  <a:cubicBezTo>
                    <a:pt x="218" y="187"/>
                    <a:pt x="218" y="189"/>
                    <a:pt x="217" y="193"/>
                  </a:cubicBezTo>
                  <a:cubicBezTo>
                    <a:pt x="217" y="254"/>
                    <a:pt x="217" y="315"/>
                    <a:pt x="217" y="377"/>
                  </a:cubicBezTo>
                  <a:cubicBezTo>
                    <a:pt x="217" y="386"/>
                    <a:pt x="219" y="396"/>
                    <a:pt x="219" y="405"/>
                  </a:cubicBezTo>
                  <a:lnTo>
                    <a:pt x="324" y="405"/>
                  </a:lnTo>
                  <a:cubicBezTo>
                    <a:pt x="325" y="315"/>
                    <a:pt x="325" y="226"/>
                    <a:pt x="324" y="138"/>
                  </a:cubicBezTo>
                </a:path>
              </a:pathLst>
            </a:custGeom>
            <a:grpFill/>
            <a:ln>
              <a:noFill/>
            </a:ln>
          </p:spPr>
        </p:sp>
        <p:sp>
          <p:nvSpPr>
            <p:cNvPr id="253" name="Freeform 9"/>
            <p:cNvSpPr/>
            <p:nvPr/>
          </p:nvSpPr>
          <p:spPr>
            <a:xfrm>
              <a:off x="1746000" y="229680"/>
              <a:ext cx="117360" cy="148680"/>
            </a:xfrm>
            <a:custGeom>
              <a:avLst/>
              <a:gdLst/>
              <a:ahLst/>
              <a:cxnLst/>
              <a:rect l="0" t="0" r="r" b="b"/>
              <a:pathLst>
                <a:path w="326" h="413">
                  <a:moveTo>
                    <a:pt x="218" y="213"/>
                  </a:moveTo>
                  <a:cubicBezTo>
                    <a:pt x="218" y="225"/>
                    <a:pt x="218" y="237"/>
                    <a:pt x="216" y="249"/>
                  </a:cubicBezTo>
                  <a:lnTo>
                    <a:pt x="216" y="249"/>
                  </a:lnTo>
                  <a:cubicBezTo>
                    <a:pt x="215" y="256"/>
                    <a:pt x="213" y="262"/>
                    <a:pt x="210" y="269"/>
                  </a:cubicBezTo>
                  <a:cubicBezTo>
                    <a:pt x="204" y="279"/>
                    <a:pt x="198" y="287"/>
                    <a:pt x="189" y="293"/>
                  </a:cubicBezTo>
                  <a:cubicBezTo>
                    <a:pt x="180" y="299"/>
                    <a:pt x="171" y="302"/>
                    <a:pt x="161" y="302"/>
                  </a:cubicBezTo>
                  <a:cubicBezTo>
                    <a:pt x="136" y="302"/>
                    <a:pt x="116" y="283"/>
                    <a:pt x="111" y="250"/>
                  </a:cubicBezTo>
                  <a:lnTo>
                    <a:pt x="111" y="250"/>
                  </a:lnTo>
                  <a:cubicBezTo>
                    <a:pt x="108" y="229"/>
                    <a:pt x="106" y="211"/>
                    <a:pt x="106" y="191"/>
                  </a:cubicBezTo>
                  <a:cubicBezTo>
                    <a:pt x="106" y="128"/>
                    <a:pt x="106" y="66"/>
                    <a:pt x="106" y="1"/>
                  </a:cubicBezTo>
                  <a:lnTo>
                    <a:pt x="2" y="1"/>
                  </a:lnTo>
                  <a:cubicBezTo>
                    <a:pt x="2" y="94"/>
                    <a:pt x="0" y="184"/>
                    <a:pt x="3" y="273"/>
                  </a:cubicBezTo>
                  <a:cubicBezTo>
                    <a:pt x="5" y="327"/>
                    <a:pt x="26" y="374"/>
                    <a:pt x="75" y="393"/>
                  </a:cubicBezTo>
                  <a:cubicBezTo>
                    <a:pt x="125" y="412"/>
                    <a:pt x="173" y="404"/>
                    <a:pt x="213" y="360"/>
                  </a:cubicBezTo>
                  <a:cubicBezTo>
                    <a:pt x="218" y="355"/>
                    <a:pt x="223" y="350"/>
                    <a:pt x="230" y="344"/>
                  </a:cubicBezTo>
                  <a:lnTo>
                    <a:pt x="236" y="392"/>
                  </a:lnTo>
                  <a:lnTo>
                    <a:pt x="325" y="392"/>
                  </a:lnTo>
                  <a:lnTo>
                    <a:pt x="325" y="0"/>
                  </a:lnTo>
                  <a:lnTo>
                    <a:pt x="218" y="0"/>
                  </a:lnTo>
                  <a:cubicBezTo>
                    <a:pt x="218" y="73"/>
                    <a:pt x="218" y="143"/>
                    <a:pt x="218" y="213"/>
                  </a:cubicBezTo>
                </a:path>
              </a:pathLst>
            </a:custGeom>
            <a:grpFill/>
            <a:ln>
              <a:noFill/>
            </a:ln>
          </p:spPr>
        </p:sp>
        <p:sp>
          <p:nvSpPr>
            <p:cNvPr id="254" name="Freeform 10"/>
            <p:cNvSpPr/>
            <p:nvPr/>
          </p:nvSpPr>
          <p:spPr>
            <a:xfrm>
              <a:off x="2124720" y="215640"/>
              <a:ext cx="119160" cy="163800"/>
            </a:xfrm>
            <a:custGeom>
              <a:avLst/>
              <a:gdLst/>
              <a:ahLst/>
              <a:cxnLst/>
              <a:rect l="0" t="0" r="r" b="b"/>
              <a:pathLst>
                <a:path w="331" h="455">
                  <a:moveTo>
                    <a:pt x="298" y="333"/>
                  </a:moveTo>
                  <a:cubicBezTo>
                    <a:pt x="281" y="337"/>
                    <a:pt x="266" y="343"/>
                    <a:pt x="251" y="343"/>
                  </a:cubicBezTo>
                  <a:cubicBezTo>
                    <a:pt x="220" y="344"/>
                    <a:pt x="188" y="345"/>
                    <a:pt x="158" y="339"/>
                  </a:cubicBezTo>
                  <a:cubicBezTo>
                    <a:pt x="126" y="332"/>
                    <a:pt x="112" y="308"/>
                    <a:pt x="110" y="275"/>
                  </a:cubicBezTo>
                  <a:lnTo>
                    <a:pt x="327" y="275"/>
                  </a:lnTo>
                  <a:cubicBezTo>
                    <a:pt x="328" y="259"/>
                    <a:pt x="330" y="249"/>
                    <a:pt x="330" y="238"/>
                  </a:cubicBezTo>
                  <a:lnTo>
                    <a:pt x="330" y="238"/>
                  </a:lnTo>
                  <a:cubicBezTo>
                    <a:pt x="330" y="235"/>
                    <a:pt x="330" y="232"/>
                    <a:pt x="330" y="228"/>
                  </a:cubicBezTo>
                  <a:cubicBezTo>
                    <a:pt x="330" y="217"/>
                    <a:pt x="330" y="207"/>
                    <a:pt x="329" y="195"/>
                  </a:cubicBezTo>
                  <a:cubicBezTo>
                    <a:pt x="316" y="24"/>
                    <a:pt x="183" y="0"/>
                    <a:pt x="98" y="47"/>
                  </a:cubicBezTo>
                  <a:cubicBezTo>
                    <a:pt x="33" y="82"/>
                    <a:pt x="0" y="164"/>
                    <a:pt x="3" y="250"/>
                  </a:cubicBezTo>
                  <a:cubicBezTo>
                    <a:pt x="6" y="326"/>
                    <a:pt x="32" y="389"/>
                    <a:pt x="97" y="420"/>
                  </a:cubicBezTo>
                  <a:cubicBezTo>
                    <a:pt x="167" y="454"/>
                    <a:pt x="239" y="443"/>
                    <a:pt x="312" y="416"/>
                  </a:cubicBezTo>
                  <a:cubicBezTo>
                    <a:pt x="307" y="388"/>
                    <a:pt x="302" y="361"/>
                    <a:pt x="298" y="333"/>
                  </a:cubicBezTo>
                  <a:moveTo>
                    <a:pt x="134" y="125"/>
                  </a:moveTo>
                  <a:cubicBezTo>
                    <a:pt x="152" y="107"/>
                    <a:pt x="174" y="105"/>
                    <a:pt x="196" y="115"/>
                  </a:cubicBezTo>
                  <a:cubicBezTo>
                    <a:pt x="222" y="129"/>
                    <a:pt x="228" y="155"/>
                    <a:pt x="231" y="187"/>
                  </a:cubicBezTo>
                  <a:lnTo>
                    <a:pt x="109" y="187"/>
                  </a:lnTo>
                  <a:cubicBezTo>
                    <a:pt x="106" y="160"/>
                    <a:pt x="117" y="141"/>
                    <a:pt x="134" y="125"/>
                  </a:cubicBezTo>
                </a:path>
              </a:pathLst>
            </a:custGeom>
            <a:grpFill/>
            <a:ln>
              <a:noFill/>
            </a:ln>
          </p:spPr>
        </p:sp>
        <p:sp>
          <p:nvSpPr>
            <p:cNvPr id="255" name="Freeform 11"/>
            <p:cNvSpPr/>
            <p:nvPr/>
          </p:nvSpPr>
          <p:spPr>
            <a:xfrm>
              <a:off x="1873800" y="190080"/>
              <a:ext cx="81720" cy="184320"/>
            </a:xfrm>
            <a:custGeom>
              <a:avLst/>
              <a:gdLst/>
              <a:ahLst/>
              <a:cxnLst/>
              <a:rect l="0" t="0" r="r" b="b"/>
              <a:pathLst>
                <a:path w="227" h="512">
                  <a:moveTo>
                    <a:pt x="210" y="505"/>
                  </a:moveTo>
                  <a:cubicBezTo>
                    <a:pt x="216" y="504"/>
                    <a:pt x="225" y="493"/>
                    <a:pt x="225" y="486"/>
                  </a:cubicBezTo>
                  <a:cubicBezTo>
                    <a:pt x="226" y="462"/>
                    <a:pt x="223" y="437"/>
                    <a:pt x="222" y="411"/>
                  </a:cubicBezTo>
                  <a:lnTo>
                    <a:pt x="203" y="411"/>
                  </a:lnTo>
                  <a:cubicBezTo>
                    <a:pt x="165" y="411"/>
                    <a:pt x="152" y="397"/>
                    <a:pt x="151" y="355"/>
                  </a:cubicBezTo>
                  <a:cubicBezTo>
                    <a:pt x="151" y="333"/>
                    <a:pt x="151" y="311"/>
                    <a:pt x="151" y="289"/>
                  </a:cubicBezTo>
                  <a:lnTo>
                    <a:pt x="151" y="198"/>
                  </a:lnTo>
                  <a:lnTo>
                    <a:pt x="225" y="198"/>
                  </a:lnTo>
                  <a:lnTo>
                    <a:pt x="225" y="107"/>
                  </a:lnTo>
                  <a:lnTo>
                    <a:pt x="151" y="107"/>
                  </a:lnTo>
                  <a:lnTo>
                    <a:pt x="151" y="0"/>
                  </a:lnTo>
                  <a:cubicBezTo>
                    <a:pt x="116" y="11"/>
                    <a:pt x="85" y="20"/>
                    <a:pt x="54" y="31"/>
                  </a:cubicBezTo>
                  <a:cubicBezTo>
                    <a:pt x="50" y="33"/>
                    <a:pt x="45" y="44"/>
                    <a:pt x="45" y="51"/>
                  </a:cubicBezTo>
                  <a:cubicBezTo>
                    <a:pt x="44" y="70"/>
                    <a:pt x="45" y="87"/>
                    <a:pt x="45" y="106"/>
                  </a:cubicBezTo>
                  <a:lnTo>
                    <a:pt x="0" y="110"/>
                  </a:lnTo>
                  <a:lnTo>
                    <a:pt x="0" y="197"/>
                  </a:lnTo>
                  <a:cubicBezTo>
                    <a:pt x="15" y="199"/>
                    <a:pt x="28" y="200"/>
                    <a:pt x="44" y="202"/>
                  </a:cubicBezTo>
                  <a:cubicBezTo>
                    <a:pt x="44" y="236"/>
                    <a:pt x="44" y="268"/>
                    <a:pt x="45" y="299"/>
                  </a:cubicBezTo>
                  <a:cubicBezTo>
                    <a:pt x="45" y="339"/>
                    <a:pt x="45" y="379"/>
                    <a:pt x="50" y="417"/>
                  </a:cubicBezTo>
                  <a:cubicBezTo>
                    <a:pt x="55" y="466"/>
                    <a:pt x="80" y="499"/>
                    <a:pt x="122" y="506"/>
                  </a:cubicBezTo>
                  <a:cubicBezTo>
                    <a:pt x="151" y="511"/>
                    <a:pt x="181" y="507"/>
                    <a:pt x="210" y="505"/>
                  </a:cubicBezTo>
                </a:path>
              </a:pathLst>
            </a:custGeom>
            <a:grpFill/>
            <a:ln>
              <a:noFill/>
            </a:ln>
          </p:spPr>
        </p:sp>
        <p:sp>
          <p:nvSpPr>
            <p:cNvPr id="256" name="Freeform 12"/>
            <p:cNvSpPr/>
            <p:nvPr/>
          </p:nvSpPr>
          <p:spPr>
            <a:xfrm>
              <a:off x="2327760" y="220320"/>
              <a:ext cx="106200" cy="159840"/>
            </a:xfrm>
            <a:custGeom>
              <a:avLst/>
              <a:gdLst/>
              <a:ahLst/>
              <a:cxnLst/>
              <a:rect l="0" t="0" r="r" b="b"/>
              <a:pathLst>
                <a:path w="295" h="444">
                  <a:moveTo>
                    <a:pt x="231" y="203"/>
                  </a:moveTo>
                  <a:cubicBezTo>
                    <a:pt x="215" y="192"/>
                    <a:pt x="197" y="185"/>
                    <a:pt x="180" y="176"/>
                  </a:cubicBezTo>
                  <a:cubicBezTo>
                    <a:pt x="165" y="168"/>
                    <a:pt x="151" y="163"/>
                    <a:pt x="139" y="153"/>
                  </a:cubicBezTo>
                  <a:cubicBezTo>
                    <a:pt x="123" y="140"/>
                    <a:pt x="126" y="117"/>
                    <a:pt x="143" y="108"/>
                  </a:cubicBezTo>
                  <a:lnTo>
                    <a:pt x="143" y="108"/>
                  </a:lnTo>
                  <a:cubicBezTo>
                    <a:pt x="150" y="104"/>
                    <a:pt x="157" y="102"/>
                    <a:pt x="164" y="102"/>
                  </a:cubicBezTo>
                  <a:cubicBezTo>
                    <a:pt x="165" y="102"/>
                    <a:pt x="167" y="103"/>
                    <a:pt x="168" y="103"/>
                  </a:cubicBezTo>
                  <a:cubicBezTo>
                    <a:pt x="193" y="107"/>
                    <a:pt x="218" y="112"/>
                    <a:pt x="245" y="118"/>
                  </a:cubicBezTo>
                  <a:cubicBezTo>
                    <a:pt x="250" y="93"/>
                    <a:pt x="256" y="67"/>
                    <a:pt x="262" y="37"/>
                  </a:cubicBezTo>
                  <a:cubicBezTo>
                    <a:pt x="195" y="10"/>
                    <a:pt x="131" y="0"/>
                    <a:pt x="69" y="47"/>
                  </a:cubicBezTo>
                  <a:cubicBezTo>
                    <a:pt x="19" y="84"/>
                    <a:pt x="0" y="187"/>
                    <a:pt x="73" y="236"/>
                  </a:cubicBezTo>
                  <a:cubicBezTo>
                    <a:pt x="87" y="246"/>
                    <a:pt x="104" y="254"/>
                    <a:pt x="119" y="262"/>
                  </a:cubicBezTo>
                  <a:cubicBezTo>
                    <a:pt x="132" y="268"/>
                    <a:pt x="147" y="273"/>
                    <a:pt x="158" y="282"/>
                  </a:cubicBezTo>
                  <a:cubicBezTo>
                    <a:pt x="165" y="288"/>
                    <a:pt x="172" y="302"/>
                    <a:pt x="171" y="311"/>
                  </a:cubicBezTo>
                  <a:cubicBezTo>
                    <a:pt x="170" y="321"/>
                    <a:pt x="160" y="333"/>
                    <a:pt x="152" y="335"/>
                  </a:cubicBezTo>
                  <a:lnTo>
                    <a:pt x="152" y="335"/>
                  </a:lnTo>
                  <a:cubicBezTo>
                    <a:pt x="142" y="338"/>
                    <a:pt x="134" y="339"/>
                    <a:pt x="124" y="339"/>
                  </a:cubicBezTo>
                  <a:cubicBezTo>
                    <a:pt x="117" y="339"/>
                    <a:pt x="111" y="339"/>
                    <a:pt x="105" y="338"/>
                  </a:cubicBezTo>
                  <a:cubicBezTo>
                    <a:pt x="82" y="333"/>
                    <a:pt x="59" y="323"/>
                    <a:pt x="35" y="316"/>
                  </a:cubicBezTo>
                  <a:cubicBezTo>
                    <a:pt x="29" y="343"/>
                    <a:pt x="23" y="371"/>
                    <a:pt x="16" y="401"/>
                  </a:cubicBezTo>
                  <a:cubicBezTo>
                    <a:pt x="88" y="433"/>
                    <a:pt x="158" y="443"/>
                    <a:pt x="227" y="401"/>
                  </a:cubicBezTo>
                  <a:cubicBezTo>
                    <a:pt x="291" y="363"/>
                    <a:pt x="294" y="245"/>
                    <a:pt x="231" y="203"/>
                  </a:cubicBezTo>
                </a:path>
              </a:pathLst>
            </a:custGeom>
            <a:grpFill/>
            <a:ln>
              <a:noFill/>
            </a:ln>
          </p:spPr>
        </p:sp>
        <p:sp>
          <p:nvSpPr>
            <p:cNvPr id="257" name="Freeform 13"/>
            <p:cNvSpPr/>
            <p:nvPr/>
          </p:nvSpPr>
          <p:spPr>
            <a:xfrm>
              <a:off x="2246760" y="190080"/>
              <a:ext cx="80640" cy="185040"/>
            </a:xfrm>
            <a:custGeom>
              <a:avLst/>
              <a:gdLst/>
              <a:ahLst/>
              <a:cxnLst/>
              <a:rect l="0" t="0" r="r" b="b"/>
              <a:pathLst>
                <a:path w="224" h="514">
                  <a:moveTo>
                    <a:pt x="149" y="0"/>
                  </a:moveTo>
                  <a:cubicBezTo>
                    <a:pt x="117" y="10"/>
                    <a:pt x="90" y="20"/>
                    <a:pt x="62" y="27"/>
                  </a:cubicBezTo>
                  <a:cubicBezTo>
                    <a:pt x="48" y="31"/>
                    <a:pt x="44" y="39"/>
                    <a:pt x="44" y="55"/>
                  </a:cubicBezTo>
                  <a:cubicBezTo>
                    <a:pt x="45" y="72"/>
                    <a:pt x="44" y="89"/>
                    <a:pt x="44" y="106"/>
                  </a:cubicBezTo>
                  <a:cubicBezTo>
                    <a:pt x="26" y="108"/>
                    <a:pt x="13" y="109"/>
                    <a:pt x="0" y="110"/>
                  </a:cubicBezTo>
                  <a:lnTo>
                    <a:pt x="0" y="198"/>
                  </a:lnTo>
                  <a:lnTo>
                    <a:pt x="44" y="202"/>
                  </a:lnTo>
                  <a:cubicBezTo>
                    <a:pt x="44" y="217"/>
                    <a:pt x="44" y="230"/>
                    <a:pt x="44" y="243"/>
                  </a:cubicBezTo>
                  <a:cubicBezTo>
                    <a:pt x="45" y="296"/>
                    <a:pt x="44" y="350"/>
                    <a:pt x="47" y="404"/>
                  </a:cubicBezTo>
                  <a:cubicBezTo>
                    <a:pt x="50" y="462"/>
                    <a:pt x="77" y="497"/>
                    <a:pt x="124" y="508"/>
                  </a:cubicBezTo>
                  <a:lnTo>
                    <a:pt x="124" y="508"/>
                  </a:lnTo>
                  <a:cubicBezTo>
                    <a:pt x="137" y="511"/>
                    <a:pt x="149" y="513"/>
                    <a:pt x="163" y="513"/>
                  </a:cubicBezTo>
                  <a:cubicBezTo>
                    <a:pt x="184" y="513"/>
                    <a:pt x="201" y="509"/>
                    <a:pt x="222" y="502"/>
                  </a:cubicBezTo>
                  <a:lnTo>
                    <a:pt x="222" y="411"/>
                  </a:lnTo>
                  <a:cubicBezTo>
                    <a:pt x="212" y="411"/>
                    <a:pt x="204" y="412"/>
                    <a:pt x="197" y="411"/>
                  </a:cubicBezTo>
                  <a:cubicBezTo>
                    <a:pt x="167" y="411"/>
                    <a:pt x="152" y="399"/>
                    <a:pt x="151" y="366"/>
                  </a:cubicBezTo>
                  <a:cubicBezTo>
                    <a:pt x="149" y="312"/>
                    <a:pt x="150" y="257"/>
                    <a:pt x="150" y="199"/>
                  </a:cubicBezTo>
                  <a:lnTo>
                    <a:pt x="223" y="199"/>
                  </a:lnTo>
                  <a:lnTo>
                    <a:pt x="223" y="107"/>
                  </a:lnTo>
                  <a:lnTo>
                    <a:pt x="149" y="107"/>
                  </a:lnTo>
                  <a:lnTo>
                    <a:pt x="149" y="0"/>
                  </a:lnTo>
                </a:path>
              </a:pathLst>
            </a:custGeom>
            <a:grpFill/>
            <a:ln>
              <a:noFill/>
            </a:ln>
          </p:spPr>
        </p:sp>
        <p:sp>
          <p:nvSpPr>
            <p:cNvPr id="258" name="Freeform 14"/>
            <p:cNvSpPr/>
            <p:nvPr/>
          </p:nvSpPr>
          <p:spPr>
            <a:xfrm>
              <a:off x="1032120" y="190080"/>
              <a:ext cx="80640" cy="185040"/>
            </a:xfrm>
            <a:custGeom>
              <a:avLst/>
              <a:gdLst/>
              <a:ahLst/>
              <a:cxnLst/>
              <a:rect l="0" t="0" r="r" b="b"/>
              <a:pathLst>
                <a:path w="224" h="514">
                  <a:moveTo>
                    <a:pt x="221" y="502"/>
                  </a:moveTo>
                  <a:lnTo>
                    <a:pt x="221" y="410"/>
                  </a:lnTo>
                  <a:cubicBezTo>
                    <a:pt x="214" y="411"/>
                    <a:pt x="209" y="411"/>
                    <a:pt x="204" y="411"/>
                  </a:cubicBezTo>
                  <a:cubicBezTo>
                    <a:pt x="164" y="412"/>
                    <a:pt x="151" y="398"/>
                    <a:pt x="149" y="352"/>
                  </a:cubicBezTo>
                  <a:cubicBezTo>
                    <a:pt x="148" y="324"/>
                    <a:pt x="149" y="297"/>
                    <a:pt x="149" y="270"/>
                  </a:cubicBezTo>
                  <a:cubicBezTo>
                    <a:pt x="149" y="247"/>
                    <a:pt x="149" y="225"/>
                    <a:pt x="149" y="199"/>
                  </a:cubicBezTo>
                  <a:lnTo>
                    <a:pt x="223" y="199"/>
                  </a:lnTo>
                  <a:lnTo>
                    <a:pt x="223" y="107"/>
                  </a:lnTo>
                  <a:lnTo>
                    <a:pt x="149" y="107"/>
                  </a:lnTo>
                  <a:lnTo>
                    <a:pt x="149" y="0"/>
                  </a:lnTo>
                  <a:cubicBezTo>
                    <a:pt x="117" y="10"/>
                    <a:pt x="90" y="20"/>
                    <a:pt x="62" y="27"/>
                  </a:cubicBezTo>
                  <a:cubicBezTo>
                    <a:pt x="48" y="31"/>
                    <a:pt x="44" y="39"/>
                    <a:pt x="44" y="54"/>
                  </a:cubicBezTo>
                  <a:cubicBezTo>
                    <a:pt x="45" y="72"/>
                    <a:pt x="44" y="89"/>
                    <a:pt x="44" y="106"/>
                  </a:cubicBezTo>
                  <a:lnTo>
                    <a:pt x="0" y="110"/>
                  </a:lnTo>
                  <a:lnTo>
                    <a:pt x="0" y="197"/>
                  </a:lnTo>
                  <a:lnTo>
                    <a:pt x="44" y="202"/>
                  </a:lnTo>
                  <a:cubicBezTo>
                    <a:pt x="44" y="218"/>
                    <a:pt x="44" y="231"/>
                    <a:pt x="44" y="244"/>
                  </a:cubicBezTo>
                  <a:cubicBezTo>
                    <a:pt x="45" y="295"/>
                    <a:pt x="43" y="345"/>
                    <a:pt x="46" y="396"/>
                  </a:cubicBezTo>
                  <a:cubicBezTo>
                    <a:pt x="48" y="459"/>
                    <a:pt x="74" y="496"/>
                    <a:pt x="122" y="507"/>
                  </a:cubicBezTo>
                  <a:lnTo>
                    <a:pt x="122" y="507"/>
                  </a:lnTo>
                  <a:cubicBezTo>
                    <a:pt x="136" y="511"/>
                    <a:pt x="148" y="513"/>
                    <a:pt x="162" y="513"/>
                  </a:cubicBezTo>
                  <a:cubicBezTo>
                    <a:pt x="183" y="513"/>
                    <a:pt x="201" y="509"/>
                    <a:pt x="221" y="502"/>
                  </a:cubicBezTo>
                </a:path>
              </a:pathLst>
            </a:custGeom>
            <a:grpFill/>
            <a:ln>
              <a:noFill/>
            </a:ln>
          </p:spPr>
        </p:sp>
        <p:sp>
          <p:nvSpPr>
            <p:cNvPr id="259" name="Freeform 15"/>
            <p:cNvSpPr/>
            <p:nvPr/>
          </p:nvSpPr>
          <p:spPr>
            <a:xfrm>
              <a:off x="2607120" y="222120"/>
              <a:ext cx="112680" cy="155880"/>
            </a:xfrm>
            <a:custGeom>
              <a:avLst/>
              <a:gdLst/>
              <a:ahLst/>
              <a:cxnLst/>
              <a:rect l="0" t="0" r="r" b="b"/>
              <a:pathLst>
                <a:path w="313" h="433">
                  <a:moveTo>
                    <a:pt x="278" y="348"/>
                  </a:moveTo>
                  <a:cubicBezTo>
                    <a:pt x="269" y="351"/>
                    <a:pt x="263" y="353"/>
                    <a:pt x="257" y="355"/>
                  </a:cubicBezTo>
                  <a:cubicBezTo>
                    <a:pt x="224" y="358"/>
                    <a:pt x="190" y="365"/>
                    <a:pt x="158" y="362"/>
                  </a:cubicBezTo>
                  <a:cubicBezTo>
                    <a:pt x="101" y="356"/>
                    <a:pt x="63" y="296"/>
                    <a:pt x="72" y="231"/>
                  </a:cubicBezTo>
                  <a:lnTo>
                    <a:pt x="306" y="231"/>
                  </a:lnTo>
                  <a:cubicBezTo>
                    <a:pt x="312" y="172"/>
                    <a:pt x="304" y="120"/>
                    <a:pt x="277" y="74"/>
                  </a:cubicBezTo>
                  <a:cubicBezTo>
                    <a:pt x="258" y="41"/>
                    <a:pt x="230" y="22"/>
                    <a:pt x="197" y="15"/>
                  </a:cubicBezTo>
                  <a:cubicBezTo>
                    <a:pt x="127" y="0"/>
                    <a:pt x="59" y="39"/>
                    <a:pt x="28" y="113"/>
                  </a:cubicBezTo>
                  <a:cubicBezTo>
                    <a:pt x="3" y="173"/>
                    <a:pt x="0" y="236"/>
                    <a:pt x="17" y="299"/>
                  </a:cubicBezTo>
                  <a:cubicBezTo>
                    <a:pt x="31" y="353"/>
                    <a:pt x="62" y="392"/>
                    <a:pt x="110" y="410"/>
                  </a:cubicBezTo>
                  <a:cubicBezTo>
                    <a:pt x="170" y="432"/>
                    <a:pt x="228" y="423"/>
                    <a:pt x="289" y="397"/>
                  </a:cubicBezTo>
                  <a:cubicBezTo>
                    <a:pt x="285" y="381"/>
                    <a:pt x="282" y="365"/>
                    <a:pt x="278" y="348"/>
                  </a:cubicBezTo>
                  <a:moveTo>
                    <a:pt x="115" y="82"/>
                  </a:moveTo>
                  <a:cubicBezTo>
                    <a:pt x="143" y="59"/>
                    <a:pt x="175" y="58"/>
                    <a:pt x="204" y="77"/>
                  </a:cubicBezTo>
                  <a:cubicBezTo>
                    <a:pt x="237" y="98"/>
                    <a:pt x="247" y="134"/>
                    <a:pt x="246" y="178"/>
                  </a:cubicBezTo>
                  <a:lnTo>
                    <a:pt x="70" y="178"/>
                  </a:lnTo>
                  <a:cubicBezTo>
                    <a:pt x="73" y="138"/>
                    <a:pt x="86" y="105"/>
                    <a:pt x="115" y="82"/>
                  </a:cubicBezTo>
                </a:path>
              </a:pathLst>
            </a:custGeom>
            <a:grpFill/>
            <a:ln>
              <a:noFill/>
            </a:ln>
          </p:spPr>
        </p:sp>
        <p:sp>
          <p:nvSpPr>
            <p:cNvPr id="260" name="Freeform 16"/>
            <p:cNvSpPr/>
            <p:nvPr/>
          </p:nvSpPr>
          <p:spPr>
            <a:xfrm>
              <a:off x="2487600" y="223560"/>
              <a:ext cx="104040" cy="147960"/>
            </a:xfrm>
            <a:custGeom>
              <a:avLst/>
              <a:gdLst/>
              <a:ahLst/>
              <a:cxnLst/>
              <a:rect l="0" t="0" r="r" b="b"/>
              <a:pathLst>
                <a:path w="289" h="411">
                  <a:moveTo>
                    <a:pt x="285" y="122"/>
                  </a:moveTo>
                  <a:cubicBezTo>
                    <a:pt x="275" y="70"/>
                    <a:pt x="251" y="32"/>
                    <a:pt x="205" y="16"/>
                  </a:cubicBezTo>
                  <a:cubicBezTo>
                    <a:pt x="157" y="0"/>
                    <a:pt x="114" y="13"/>
                    <a:pt x="77" y="51"/>
                  </a:cubicBezTo>
                  <a:cubicBezTo>
                    <a:pt x="70" y="58"/>
                    <a:pt x="64" y="66"/>
                    <a:pt x="57" y="73"/>
                  </a:cubicBezTo>
                  <a:cubicBezTo>
                    <a:pt x="49" y="11"/>
                    <a:pt x="49" y="10"/>
                    <a:pt x="0" y="22"/>
                  </a:cubicBezTo>
                  <a:lnTo>
                    <a:pt x="0" y="409"/>
                  </a:lnTo>
                  <a:lnTo>
                    <a:pt x="61" y="409"/>
                  </a:lnTo>
                  <a:cubicBezTo>
                    <a:pt x="61" y="409"/>
                    <a:pt x="61" y="252"/>
                    <a:pt x="61" y="191"/>
                  </a:cubicBezTo>
                  <a:lnTo>
                    <a:pt x="61" y="191"/>
                  </a:lnTo>
                  <a:cubicBezTo>
                    <a:pt x="61" y="190"/>
                    <a:pt x="61" y="190"/>
                    <a:pt x="61" y="189"/>
                  </a:cubicBezTo>
                  <a:cubicBezTo>
                    <a:pt x="61" y="172"/>
                    <a:pt x="63" y="158"/>
                    <a:pt x="67" y="142"/>
                  </a:cubicBezTo>
                  <a:cubicBezTo>
                    <a:pt x="77" y="99"/>
                    <a:pt x="114" y="67"/>
                    <a:pt x="152" y="69"/>
                  </a:cubicBezTo>
                  <a:cubicBezTo>
                    <a:pt x="190" y="70"/>
                    <a:pt x="215" y="96"/>
                    <a:pt x="224" y="148"/>
                  </a:cubicBezTo>
                  <a:lnTo>
                    <a:pt x="224" y="148"/>
                  </a:lnTo>
                  <a:cubicBezTo>
                    <a:pt x="226" y="162"/>
                    <a:pt x="227" y="176"/>
                    <a:pt x="227" y="191"/>
                  </a:cubicBezTo>
                  <a:cubicBezTo>
                    <a:pt x="227" y="192"/>
                    <a:pt x="227" y="192"/>
                    <a:pt x="227" y="193"/>
                  </a:cubicBezTo>
                  <a:cubicBezTo>
                    <a:pt x="228" y="256"/>
                    <a:pt x="227" y="319"/>
                    <a:pt x="228" y="381"/>
                  </a:cubicBezTo>
                  <a:cubicBezTo>
                    <a:pt x="228" y="390"/>
                    <a:pt x="229" y="400"/>
                    <a:pt x="229" y="410"/>
                  </a:cubicBezTo>
                  <a:lnTo>
                    <a:pt x="288" y="410"/>
                  </a:lnTo>
                  <a:cubicBezTo>
                    <a:pt x="288" y="319"/>
                    <a:pt x="288" y="230"/>
                    <a:pt x="288" y="142"/>
                  </a:cubicBezTo>
                  <a:cubicBezTo>
                    <a:pt x="288" y="135"/>
                    <a:pt x="286" y="128"/>
                    <a:pt x="285" y="122"/>
                  </a:cubicBezTo>
                </a:path>
              </a:pathLst>
            </a:custGeom>
            <a:grpFill/>
            <a:ln>
              <a:noFill/>
            </a:ln>
          </p:spPr>
        </p:sp>
        <p:sp>
          <p:nvSpPr>
            <p:cNvPr id="261" name="Freeform 17"/>
            <p:cNvSpPr/>
            <p:nvPr/>
          </p:nvSpPr>
          <p:spPr>
            <a:xfrm>
              <a:off x="1157040" y="473760"/>
              <a:ext cx="84600" cy="120600"/>
            </a:xfrm>
            <a:custGeom>
              <a:avLst/>
              <a:gdLst/>
              <a:ahLst/>
              <a:cxnLst/>
              <a:rect l="0" t="0" r="r" b="b"/>
              <a:pathLst>
                <a:path w="235" h="335">
                  <a:moveTo>
                    <a:pt x="225" y="13"/>
                  </a:moveTo>
                  <a:cubicBezTo>
                    <a:pt x="204" y="0"/>
                    <a:pt x="184" y="14"/>
                    <a:pt x="184" y="42"/>
                  </a:cubicBezTo>
                  <a:cubicBezTo>
                    <a:pt x="184" y="101"/>
                    <a:pt x="184" y="161"/>
                    <a:pt x="184" y="229"/>
                  </a:cubicBezTo>
                  <a:cubicBezTo>
                    <a:pt x="176" y="214"/>
                    <a:pt x="172" y="206"/>
                    <a:pt x="168" y="198"/>
                  </a:cubicBezTo>
                  <a:cubicBezTo>
                    <a:pt x="145" y="150"/>
                    <a:pt x="119" y="104"/>
                    <a:pt x="98" y="55"/>
                  </a:cubicBezTo>
                  <a:cubicBezTo>
                    <a:pt x="83" y="16"/>
                    <a:pt x="59" y="6"/>
                    <a:pt x="25" y="10"/>
                  </a:cubicBezTo>
                  <a:cubicBezTo>
                    <a:pt x="8" y="12"/>
                    <a:pt x="0" y="18"/>
                    <a:pt x="0" y="38"/>
                  </a:cubicBezTo>
                  <a:cubicBezTo>
                    <a:pt x="0" y="125"/>
                    <a:pt x="0" y="213"/>
                    <a:pt x="0" y="301"/>
                  </a:cubicBezTo>
                  <a:cubicBezTo>
                    <a:pt x="0" y="308"/>
                    <a:pt x="3" y="317"/>
                    <a:pt x="8" y="320"/>
                  </a:cubicBezTo>
                  <a:cubicBezTo>
                    <a:pt x="27" y="334"/>
                    <a:pt x="50" y="319"/>
                    <a:pt x="50" y="292"/>
                  </a:cubicBezTo>
                  <a:cubicBezTo>
                    <a:pt x="50" y="227"/>
                    <a:pt x="50" y="161"/>
                    <a:pt x="50" y="91"/>
                  </a:cubicBezTo>
                  <a:cubicBezTo>
                    <a:pt x="54" y="95"/>
                    <a:pt x="56" y="97"/>
                    <a:pt x="58" y="100"/>
                  </a:cubicBezTo>
                  <a:cubicBezTo>
                    <a:pt x="87" y="161"/>
                    <a:pt x="118" y="222"/>
                    <a:pt x="146" y="284"/>
                  </a:cubicBezTo>
                  <a:cubicBezTo>
                    <a:pt x="160" y="315"/>
                    <a:pt x="180" y="325"/>
                    <a:pt x="208" y="322"/>
                  </a:cubicBezTo>
                  <a:cubicBezTo>
                    <a:pt x="225" y="320"/>
                    <a:pt x="234" y="314"/>
                    <a:pt x="234" y="294"/>
                  </a:cubicBezTo>
                  <a:cubicBezTo>
                    <a:pt x="234" y="206"/>
                    <a:pt x="234" y="119"/>
                    <a:pt x="233" y="31"/>
                  </a:cubicBezTo>
                  <a:cubicBezTo>
                    <a:pt x="233" y="25"/>
                    <a:pt x="229" y="15"/>
                    <a:pt x="225" y="13"/>
                  </a:cubicBezTo>
                </a:path>
              </a:pathLst>
            </a:custGeom>
            <a:grpFill/>
            <a:ln>
              <a:noFill/>
            </a:ln>
          </p:spPr>
        </p:sp>
        <p:sp>
          <p:nvSpPr>
            <p:cNvPr id="262" name="Freeform 18"/>
            <p:cNvSpPr/>
            <p:nvPr/>
          </p:nvSpPr>
          <p:spPr>
            <a:xfrm>
              <a:off x="1568520" y="475200"/>
              <a:ext cx="86400" cy="117360"/>
            </a:xfrm>
            <a:custGeom>
              <a:avLst/>
              <a:gdLst/>
              <a:ahLst/>
              <a:cxnLst/>
              <a:rect l="0" t="0" r="r" b="b"/>
              <a:pathLst>
                <a:path w="240" h="326">
                  <a:moveTo>
                    <a:pt x="233" y="36"/>
                  </a:moveTo>
                  <a:cubicBezTo>
                    <a:pt x="234" y="15"/>
                    <a:pt x="229" y="6"/>
                    <a:pt x="210" y="6"/>
                  </a:cubicBezTo>
                  <a:cubicBezTo>
                    <a:pt x="186" y="7"/>
                    <a:pt x="183" y="8"/>
                    <a:pt x="183" y="36"/>
                  </a:cubicBezTo>
                  <a:cubicBezTo>
                    <a:pt x="183" y="96"/>
                    <a:pt x="183" y="156"/>
                    <a:pt x="183" y="217"/>
                  </a:cubicBezTo>
                  <a:lnTo>
                    <a:pt x="179" y="218"/>
                  </a:lnTo>
                  <a:cubicBezTo>
                    <a:pt x="152" y="162"/>
                    <a:pt x="124" y="106"/>
                    <a:pt x="97" y="50"/>
                  </a:cubicBezTo>
                  <a:cubicBezTo>
                    <a:pt x="75" y="6"/>
                    <a:pt x="63" y="0"/>
                    <a:pt x="20" y="6"/>
                  </a:cubicBezTo>
                  <a:cubicBezTo>
                    <a:pt x="6" y="8"/>
                    <a:pt x="0" y="16"/>
                    <a:pt x="0" y="32"/>
                  </a:cubicBezTo>
                  <a:cubicBezTo>
                    <a:pt x="0" y="121"/>
                    <a:pt x="0" y="209"/>
                    <a:pt x="0" y="298"/>
                  </a:cubicBezTo>
                  <a:cubicBezTo>
                    <a:pt x="0" y="320"/>
                    <a:pt x="12" y="319"/>
                    <a:pt x="25" y="319"/>
                  </a:cubicBezTo>
                  <a:cubicBezTo>
                    <a:pt x="38" y="319"/>
                    <a:pt x="50" y="318"/>
                    <a:pt x="50" y="297"/>
                  </a:cubicBezTo>
                  <a:cubicBezTo>
                    <a:pt x="49" y="241"/>
                    <a:pt x="50" y="102"/>
                    <a:pt x="50" y="82"/>
                  </a:cubicBezTo>
                  <a:cubicBezTo>
                    <a:pt x="83" y="151"/>
                    <a:pt x="114" y="213"/>
                    <a:pt x="144" y="275"/>
                  </a:cubicBezTo>
                  <a:lnTo>
                    <a:pt x="144" y="275"/>
                  </a:lnTo>
                  <a:cubicBezTo>
                    <a:pt x="145" y="277"/>
                    <a:pt x="146" y="279"/>
                    <a:pt x="147" y="282"/>
                  </a:cubicBezTo>
                  <a:cubicBezTo>
                    <a:pt x="150" y="287"/>
                    <a:pt x="153" y="292"/>
                    <a:pt x="156" y="297"/>
                  </a:cubicBezTo>
                  <a:cubicBezTo>
                    <a:pt x="167" y="316"/>
                    <a:pt x="195" y="325"/>
                    <a:pt x="218" y="317"/>
                  </a:cubicBezTo>
                  <a:cubicBezTo>
                    <a:pt x="239" y="309"/>
                    <a:pt x="233" y="289"/>
                    <a:pt x="233" y="273"/>
                  </a:cubicBezTo>
                  <a:cubicBezTo>
                    <a:pt x="233" y="194"/>
                    <a:pt x="233" y="114"/>
                    <a:pt x="233" y="36"/>
                  </a:cubicBezTo>
                </a:path>
              </a:pathLst>
            </a:custGeom>
            <a:grpFill/>
            <a:ln>
              <a:noFill/>
            </a:ln>
          </p:spPr>
        </p:sp>
        <p:sp>
          <p:nvSpPr>
            <p:cNvPr id="263" name="Freeform 19"/>
            <p:cNvSpPr/>
            <p:nvPr/>
          </p:nvSpPr>
          <p:spPr>
            <a:xfrm>
              <a:off x="1265760" y="229320"/>
              <a:ext cx="37800" cy="141840"/>
            </a:xfrm>
            <a:custGeom>
              <a:avLst/>
              <a:gdLst/>
              <a:ahLst/>
              <a:cxnLst/>
              <a:rect l="0" t="0" r="r" b="b"/>
              <a:pathLst>
                <a:path w="105" h="394">
                  <a:moveTo>
                    <a:pt x="52" y="393"/>
                  </a:moveTo>
                  <a:lnTo>
                    <a:pt x="0" y="393"/>
                  </a:lnTo>
                  <a:lnTo>
                    <a:pt x="0" y="0"/>
                  </a:lnTo>
                  <a:lnTo>
                    <a:pt x="104" y="0"/>
                  </a:lnTo>
                  <a:lnTo>
                    <a:pt x="104" y="393"/>
                  </a:lnTo>
                  <a:lnTo>
                    <a:pt x="52" y="393"/>
                  </a:lnTo>
                </a:path>
              </a:pathLst>
            </a:custGeom>
            <a:grpFill/>
            <a:ln>
              <a:noFill/>
            </a:ln>
          </p:spPr>
        </p:sp>
        <p:sp>
          <p:nvSpPr>
            <p:cNvPr id="264" name="Freeform 20"/>
            <p:cNvSpPr/>
            <p:nvPr/>
          </p:nvSpPr>
          <p:spPr>
            <a:xfrm>
              <a:off x="2722320" y="196560"/>
              <a:ext cx="72360" cy="178920"/>
            </a:xfrm>
            <a:custGeom>
              <a:avLst/>
              <a:gdLst/>
              <a:ahLst/>
              <a:cxnLst/>
              <a:rect l="0" t="0" r="r" b="b"/>
              <a:pathLst>
                <a:path w="201" h="497">
                  <a:moveTo>
                    <a:pt x="117" y="148"/>
                  </a:moveTo>
                  <a:lnTo>
                    <a:pt x="199" y="148"/>
                  </a:lnTo>
                  <a:lnTo>
                    <a:pt x="199" y="91"/>
                  </a:lnTo>
                  <a:lnTo>
                    <a:pt x="113" y="91"/>
                  </a:lnTo>
                  <a:lnTo>
                    <a:pt x="113" y="0"/>
                  </a:lnTo>
                  <a:cubicBezTo>
                    <a:pt x="90" y="9"/>
                    <a:pt x="71" y="15"/>
                    <a:pt x="51" y="22"/>
                  </a:cubicBezTo>
                  <a:lnTo>
                    <a:pt x="51" y="91"/>
                  </a:lnTo>
                  <a:lnTo>
                    <a:pt x="0" y="94"/>
                  </a:lnTo>
                  <a:lnTo>
                    <a:pt x="0" y="147"/>
                  </a:lnTo>
                  <a:cubicBezTo>
                    <a:pt x="17" y="148"/>
                    <a:pt x="32" y="149"/>
                    <a:pt x="52" y="150"/>
                  </a:cubicBezTo>
                  <a:lnTo>
                    <a:pt x="52" y="188"/>
                  </a:lnTo>
                  <a:cubicBezTo>
                    <a:pt x="52" y="252"/>
                    <a:pt x="51" y="316"/>
                    <a:pt x="52" y="379"/>
                  </a:cubicBezTo>
                  <a:cubicBezTo>
                    <a:pt x="54" y="461"/>
                    <a:pt x="86" y="496"/>
                    <a:pt x="153" y="493"/>
                  </a:cubicBezTo>
                  <a:cubicBezTo>
                    <a:pt x="197" y="491"/>
                    <a:pt x="200" y="488"/>
                    <a:pt x="195" y="438"/>
                  </a:cubicBezTo>
                  <a:cubicBezTo>
                    <a:pt x="194" y="436"/>
                    <a:pt x="193" y="434"/>
                    <a:pt x="192" y="433"/>
                  </a:cubicBezTo>
                  <a:cubicBezTo>
                    <a:pt x="189" y="433"/>
                    <a:pt x="186" y="433"/>
                    <a:pt x="183" y="433"/>
                  </a:cubicBezTo>
                  <a:cubicBezTo>
                    <a:pt x="128" y="436"/>
                    <a:pt x="114" y="422"/>
                    <a:pt x="114" y="359"/>
                  </a:cubicBezTo>
                  <a:cubicBezTo>
                    <a:pt x="113" y="296"/>
                    <a:pt x="114" y="234"/>
                    <a:pt x="114" y="171"/>
                  </a:cubicBezTo>
                  <a:cubicBezTo>
                    <a:pt x="114" y="164"/>
                    <a:pt x="116" y="157"/>
                    <a:pt x="117" y="148"/>
                  </a:cubicBezTo>
                </a:path>
              </a:pathLst>
            </a:custGeom>
            <a:grpFill/>
            <a:ln>
              <a:noFill/>
            </a:ln>
          </p:spPr>
        </p:sp>
        <p:sp>
          <p:nvSpPr>
            <p:cNvPr id="265" name="Freeform 21"/>
            <p:cNvSpPr/>
            <p:nvPr/>
          </p:nvSpPr>
          <p:spPr>
            <a:xfrm>
              <a:off x="1270440" y="477360"/>
              <a:ext cx="85320" cy="112680"/>
            </a:xfrm>
            <a:custGeom>
              <a:avLst/>
              <a:gdLst/>
              <a:ahLst/>
              <a:cxnLst/>
              <a:rect l="0" t="0" r="r" b="b"/>
              <a:pathLst>
                <a:path w="237" h="313">
                  <a:moveTo>
                    <a:pt x="121" y="2"/>
                  </a:moveTo>
                  <a:cubicBezTo>
                    <a:pt x="89" y="0"/>
                    <a:pt x="57" y="1"/>
                    <a:pt x="24" y="0"/>
                  </a:cubicBezTo>
                  <a:cubicBezTo>
                    <a:pt x="7" y="0"/>
                    <a:pt x="0" y="8"/>
                    <a:pt x="1" y="28"/>
                  </a:cubicBezTo>
                  <a:cubicBezTo>
                    <a:pt x="1" y="70"/>
                    <a:pt x="1" y="241"/>
                    <a:pt x="1" y="284"/>
                  </a:cubicBezTo>
                  <a:cubicBezTo>
                    <a:pt x="1" y="300"/>
                    <a:pt x="4" y="312"/>
                    <a:pt x="21" y="312"/>
                  </a:cubicBezTo>
                  <a:cubicBezTo>
                    <a:pt x="61" y="310"/>
                    <a:pt x="101" y="311"/>
                    <a:pt x="141" y="304"/>
                  </a:cubicBezTo>
                  <a:cubicBezTo>
                    <a:pt x="187" y="297"/>
                    <a:pt x="219" y="263"/>
                    <a:pt x="229" y="210"/>
                  </a:cubicBezTo>
                  <a:lnTo>
                    <a:pt x="229" y="210"/>
                  </a:lnTo>
                  <a:cubicBezTo>
                    <a:pt x="233" y="190"/>
                    <a:pt x="236" y="173"/>
                    <a:pt x="236" y="152"/>
                  </a:cubicBezTo>
                  <a:cubicBezTo>
                    <a:pt x="236" y="143"/>
                    <a:pt x="235" y="135"/>
                    <a:pt x="234" y="126"/>
                  </a:cubicBezTo>
                  <a:cubicBezTo>
                    <a:pt x="227" y="51"/>
                    <a:pt x="187" y="8"/>
                    <a:pt x="121" y="2"/>
                  </a:cubicBezTo>
                  <a:moveTo>
                    <a:pt x="161" y="226"/>
                  </a:moveTo>
                  <a:cubicBezTo>
                    <a:pt x="137" y="268"/>
                    <a:pt x="98" y="265"/>
                    <a:pt x="58" y="262"/>
                  </a:cubicBezTo>
                  <a:lnTo>
                    <a:pt x="58" y="50"/>
                  </a:lnTo>
                  <a:cubicBezTo>
                    <a:pt x="99" y="46"/>
                    <a:pt x="139" y="43"/>
                    <a:pt x="162" y="88"/>
                  </a:cubicBezTo>
                  <a:cubicBezTo>
                    <a:pt x="185" y="133"/>
                    <a:pt x="185" y="182"/>
                    <a:pt x="161" y="226"/>
                  </a:cubicBezTo>
                </a:path>
              </a:pathLst>
            </a:custGeom>
            <a:grpFill/>
            <a:ln>
              <a:noFill/>
            </a:ln>
          </p:spPr>
        </p:sp>
        <p:sp>
          <p:nvSpPr>
            <p:cNvPr id="266" name="Freeform 22"/>
            <p:cNvSpPr/>
            <p:nvPr/>
          </p:nvSpPr>
          <p:spPr>
            <a:xfrm>
              <a:off x="2000880" y="477000"/>
              <a:ext cx="95400" cy="117000"/>
            </a:xfrm>
            <a:custGeom>
              <a:avLst/>
              <a:gdLst/>
              <a:ahLst/>
              <a:cxnLst/>
              <a:rect l="0" t="0" r="r" b="b"/>
              <a:pathLst>
                <a:path w="265" h="325">
                  <a:moveTo>
                    <a:pt x="180" y="41"/>
                  </a:moveTo>
                  <a:cubicBezTo>
                    <a:pt x="167" y="1"/>
                    <a:pt x="167" y="1"/>
                    <a:pt x="129" y="1"/>
                  </a:cubicBezTo>
                  <a:cubicBezTo>
                    <a:pt x="126" y="1"/>
                    <a:pt x="124" y="2"/>
                    <a:pt x="120" y="1"/>
                  </a:cubicBezTo>
                  <a:cubicBezTo>
                    <a:pt x="103" y="0"/>
                    <a:pt x="93" y="7"/>
                    <a:pt x="87" y="28"/>
                  </a:cubicBezTo>
                  <a:cubicBezTo>
                    <a:pt x="61" y="112"/>
                    <a:pt x="33" y="196"/>
                    <a:pt x="7" y="280"/>
                  </a:cubicBezTo>
                  <a:cubicBezTo>
                    <a:pt x="4" y="289"/>
                    <a:pt x="3" y="299"/>
                    <a:pt x="0" y="310"/>
                  </a:cubicBezTo>
                  <a:cubicBezTo>
                    <a:pt x="8" y="311"/>
                    <a:pt x="13" y="313"/>
                    <a:pt x="18" y="314"/>
                  </a:cubicBezTo>
                  <a:cubicBezTo>
                    <a:pt x="52" y="316"/>
                    <a:pt x="52" y="315"/>
                    <a:pt x="63" y="280"/>
                  </a:cubicBezTo>
                  <a:cubicBezTo>
                    <a:pt x="68" y="268"/>
                    <a:pt x="72" y="256"/>
                    <a:pt x="76" y="243"/>
                  </a:cubicBezTo>
                  <a:lnTo>
                    <a:pt x="182" y="243"/>
                  </a:lnTo>
                  <a:cubicBezTo>
                    <a:pt x="189" y="265"/>
                    <a:pt x="192" y="289"/>
                    <a:pt x="204" y="304"/>
                  </a:cubicBezTo>
                  <a:cubicBezTo>
                    <a:pt x="218" y="324"/>
                    <a:pt x="240" y="313"/>
                    <a:pt x="264" y="311"/>
                  </a:cubicBezTo>
                  <a:cubicBezTo>
                    <a:pt x="260" y="295"/>
                    <a:pt x="257" y="285"/>
                    <a:pt x="254" y="276"/>
                  </a:cubicBezTo>
                  <a:cubicBezTo>
                    <a:pt x="229" y="197"/>
                    <a:pt x="205" y="119"/>
                    <a:pt x="180" y="41"/>
                  </a:cubicBezTo>
                  <a:moveTo>
                    <a:pt x="90" y="191"/>
                  </a:moveTo>
                  <a:cubicBezTo>
                    <a:pt x="103" y="148"/>
                    <a:pt x="115" y="107"/>
                    <a:pt x="127" y="67"/>
                  </a:cubicBezTo>
                  <a:lnTo>
                    <a:pt x="131" y="68"/>
                  </a:lnTo>
                  <a:cubicBezTo>
                    <a:pt x="143" y="108"/>
                    <a:pt x="155" y="148"/>
                    <a:pt x="168" y="191"/>
                  </a:cubicBezTo>
                  <a:lnTo>
                    <a:pt x="90" y="191"/>
                  </a:lnTo>
                </a:path>
              </a:pathLst>
            </a:custGeom>
            <a:grpFill/>
            <a:ln>
              <a:noFill/>
            </a:ln>
          </p:spPr>
        </p:sp>
        <p:sp>
          <p:nvSpPr>
            <p:cNvPr id="267" name="Freeform 23"/>
            <p:cNvSpPr/>
            <p:nvPr/>
          </p:nvSpPr>
          <p:spPr>
            <a:xfrm>
              <a:off x="1411920" y="476640"/>
              <a:ext cx="94680" cy="114480"/>
            </a:xfrm>
            <a:custGeom>
              <a:avLst/>
              <a:gdLst/>
              <a:ahLst/>
              <a:cxnLst/>
              <a:rect l="0" t="0" r="r" b="b"/>
              <a:pathLst>
                <a:path w="263" h="318">
                  <a:moveTo>
                    <a:pt x="174" y="23"/>
                  </a:moveTo>
                  <a:cubicBezTo>
                    <a:pt x="169" y="9"/>
                    <a:pt x="163" y="3"/>
                    <a:pt x="151" y="3"/>
                  </a:cubicBezTo>
                  <a:cubicBezTo>
                    <a:pt x="141" y="3"/>
                    <a:pt x="130" y="3"/>
                    <a:pt x="120" y="2"/>
                  </a:cubicBezTo>
                  <a:cubicBezTo>
                    <a:pt x="101" y="0"/>
                    <a:pt x="92" y="10"/>
                    <a:pt x="87" y="29"/>
                  </a:cubicBezTo>
                  <a:cubicBezTo>
                    <a:pt x="61" y="114"/>
                    <a:pt x="33" y="198"/>
                    <a:pt x="7" y="282"/>
                  </a:cubicBezTo>
                  <a:cubicBezTo>
                    <a:pt x="4" y="291"/>
                    <a:pt x="2" y="301"/>
                    <a:pt x="0" y="311"/>
                  </a:cubicBezTo>
                  <a:cubicBezTo>
                    <a:pt x="9" y="313"/>
                    <a:pt x="15" y="315"/>
                    <a:pt x="22" y="315"/>
                  </a:cubicBezTo>
                  <a:cubicBezTo>
                    <a:pt x="53" y="316"/>
                    <a:pt x="53" y="316"/>
                    <a:pt x="63" y="283"/>
                  </a:cubicBezTo>
                  <a:cubicBezTo>
                    <a:pt x="67" y="270"/>
                    <a:pt x="71" y="257"/>
                    <a:pt x="76" y="242"/>
                  </a:cubicBezTo>
                  <a:lnTo>
                    <a:pt x="138" y="242"/>
                  </a:lnTo>
                  <a:cubicBezTo>
                    <a:pt x="181" y="242"/>
                    <a:pt x="180" y="242"/>
                    <a:pt x="197" y="289"/>
                  </a:cubicBezTo>
                  <a:cubicBezTo>
                    <a:pt x="200" y="299"/>
                    <a:pt x="208" y="311"/>
                    <a:pt x="216" y="313"/>
                  </a:cubicBezTo>
                  <a:cubicBezTo>
                    <a:pt x="230" y="317"/>
                    <a:pt x="245" y="314"/>
                    <a:pt x="262" y="314"/>
                  </a:cubicBezTo>
                  <a:cubicBezTo>
                    <a:pt x="261" y="303"/>
                    <a:pt x="260" y="297"/>
                    <a:pt x="259" y="291"/>
                  </a:cubicBezTo>
                  <a:cubicBezTo>
                    <a:pt x="230" y="202"/>
                    <a:pt x="201" y="112"/>
                    <a:pt x="174" y="23"/>
                  </a:cubicBezTo>
                  <a:moveTo>
                    <a:pt x="90" y="193"/>
                  </a:moveTo>
                  <a:cubicBezTo>
                    <a:pt x="102" y="150"/>
                    <a:pt x="114" y="109"/>
                    <a:pt x="127" y="68"/>
                  </a:cubicBezTo>
                  <a:lnTo>
                    <a:pt x="131" y="69"/>
                  </a:lnTo>
                  <a:cubicBezTo>
                    <a:pt x="143" y="109"/>
                    <a:pt x="155" y="150"/>
                    <a:pt x="168" y="193"/>
                  </a:cubicBezTo>
                  <a:lnTo>
                    <a:pt x="90" y="193"/>
                  </a:lnTo>
                </a:path>
              </a:pathLst>
            </a:custGeom>
            <a:grpFill/>
            <a:ln>
              <a:noFill/>
            </a:ln>
          </p:spPr>
        </p:sp>
        <p:sp>
          <p:nvSpPr>
            <p:cNvPr id="268" name="Freeform 24"/>
            <p:cNvSpPr/>
            <p:nvPr/>
          </p:nvSpPr>
          <p:spPr>
            <a:xfrm>
              <a:off x="2327400" y="477000"/>
              <a:ext cx="94680" cy="114840"/>
            </a:xfrm>
            <a:custGeom>
              <a:avLst/>
              <a:gdLst/>
              <a:ahLst/>
              <a:cxnLst/>
              <a:rect l="0" t="0" r="r" b="b"/>
              <a:pathLst>
                <a:path w="263" h="319">
                  <a:moveTo>
                    <a:pt x="172" y="19"/>
                  </a:moveTo>
                  <a:cubicBezTo>
                    <a:pt x="170" y="12"/>
                    <a:pt x="159" y="5"/>
                    <a:pt x="151" y="2"/>
                  </a:cubicBezTo>
                  <a:cubicBezTo>
                    <a:pt x="141" y="0"/>
                    <a:pt x="130" y="2"/>
                    <a:pt x="120" y="1"/>
                  </a:cubicBezTo>
                  <a:cubicBezTo>
                    <a:pt x="102" y="0"/>
                    <a:pt x="93" y="9"/>
                    <a:pt x="87" y="28"/>
                  </a:cubicBezTo>
                  <a:cubicBezTo>
                    <a:pt x="61" y="113"/>
                    <a:pt x="33" y="197"/>
                    <a:pt x="7" y="281"/>
                  </a:cubicBezTo>
                  <a:cubicBezTo>
                    <a:pt x="4" y="290"/>
                    <a:pt x="2" y="299"/>
                    <a:pt x="0" y="310"/>
                  </a:cubicBezTo>
                  <a:cubicBezTo>
                    <a:pt x="9" y="312"/>
                    <a:pt x="16" y="313"/>
                    <a:pt x="22" y="314"/>
                  </a:cubicBezTo>
                  <a:cubicBezTo>
                    <a:pt x="53" y="315"/>
                    <a:pt x="53" y="315"/>
                    <a:pt x="63" y="282"/>
                  </a:cubicBezTo>
                  <a:cubicBezTo>
                    <a:pt x="67" y="269"/>
                    <a:pt x="71" y="256"/>
                    <a:pt x="76" y="241"/>
                  </a:cubicBezTo>
                  <a:cubicBezTo>
                    <a:pt x="105" y="241"/>
                    <a:pt x="133" y="243"/>
                    <a:pt x="160" y="241"/>
                  </a:cubicBezTo>
                  <a:cubicBezTo>
                    <a:pt x="177" y="240"/>
                    <a:pt x="187" y="247"/>
                    <a:pt x="190" y="266"/>
                  </a:cubicBezTo>
                  <a:lnTo>
                    <a:pt x="190" y="266"/>
                  </a:lnTo>
                  <a:cubicBezTo>
                    <a:pt x="193" y="278"/>
                    <a:pt x="195" y="287"/>
                    <a:pt x="200" y="297"/>
                  </a:cubicBezTo>
                  <a:cubicBezTo>
                    <a:pt x="203" y="303"/>
                    <a:pt x="208" y="312"/>
                    <a:pt x="213" y="312"/>
                  </a:cubicBezTo>
                  <a:cubicBezTo>
                    <a:pt x="229" y="314"/>
                    <a:pt x="246" y="318"/>
                    <a:pt x="261" y="308"/>
                  </a:cubicBezTo>
                  <a:cubicBezTo>
                    <a:pt x="261" y="304"/>
                    <a:pt x="262" y="301"/>
                    <a:pt x="261" y="299"/>
                  </a:cubicBezTo>
                  <a:cubicBezTo>
                    <a:pt x="232" y="206"/>
                    <a:pt x="203" y="112"/>
                    <a:pt x="172" y="19"/>
                  </a:cubicBezTo>
                  <a:moveTo>
                    <a:pt x="90" y="191"/>
                  </a:moveTo>
                  <a:cubicBezTo>
                    <a:pt x="103" y="148"/>
                    <a:pt x="115" y="107"/>
                    <a:pt x="127" y="67"/>
                  </a:cubicBezTo>
                  <a:lnTo>
                    <a:pt x="131" y="68"/>
                  </a:lnTo>
                  <a:cubicBezTo>
                    <a:pt x="143" y="107"/>
                    <a:pt x="155" y="148"/>
                    <a:pt x="168" y="191"/>
                  </a:cubicBezTo>
                  <a:lnTo>
                    <a:pt x="90" y="191"/>
                  </a:lnTo>
                </a:path>
              </a:pathLst>
            </a:custGeom>
            <a:grpFill/>
            <a:ln>
              <a:noFill/>
            </a:ln>
          </p:spPr>
        </p:sp>
        <p:sp>
          <p:nvSpPr>
            <p:cNvPr id="269" name="Freeform 25"/>
            <p:cNvSpPr/>
            <p:nvPr/>
          </p:nvSpPr>
          <p:spPr>
            <a:xfrm>
              <a:off x="2095560" y="474840"/>
              <a:ext cx="93960" cy="116640"/>
            </a:xfrm>
            <a:custGeom>
              <a:avLst/>
              <a:gdLst/>
              <a:ahLst/>
              <a:cxnLst/>
              <a:rect l="0" t="0" r="r" b="b"/>
              <a:pathLst>
                <a:path w="261" h="324">
                  <a:moveTo>
                    <a:pt x="193" y="49"/>
                  </a:moveTo>
                  <a:cubicBezTo>
                    <a:pt x="177" y="106"/>
                    <a:pt x="160" y="164"/>
                    <a:pt x="144" y="221"/>
                  </a:cubicBezTo>
                  <a:cubicBezTo>
                    <a:pt x="141" y="231"/>
                    <a:pt x="138" y="240"/>
                    <a:pt x="133" y="256"/>
                  </a:cubicBezTo>
                  <a:cubicBezTo>
                    <a:pt x="127" y="240"/>
                    <a:pt x="124" y="230"/>
                    <a:pt x="121" y="221"/>
                  </a:cubicBezTo>
                  <a:cubicBezTo>
                    <a:pt x="104" y="160"/>
                    <a:pt x="87" y="98"/>
                    <a:pt x="69" y="37"/>
                  </a:cubicBezTo>
                  <a:cubicBezTo>
                    <a:pt x="65" y="26"/>
                    <a:pt x="58" y="12"/>
                    <a:pt x="49" y="9"/>
                  </a:cubicBezTo>
                  <a:cubicBezTo>
                    <a:pt x="35" y="5"/>
                    <a:pt x="19" y="9"/>
                    <a:pt x="0" y="9"/>
                  </a:cubicBezTo>
                  <a:cubicBezTo>
                    <a:pt x="5" y="26"/>
                    <a:pt x="8" y="38"/>
                    <a:pt x="11" y="49"/>
                  </a:cubicBezTo>
                  <a:cubicBezTo>
                    <a:pt x="33" y="123"/>
                    <a:pt x="55" y="196"/>
                    <a:pt x="79" y="269"/>
                  </a:cubicBezTo>
                  <a:cubicBezTo>
                    <a:pt x="96" y="323"/>
                    <a:pt x="83" y="319"/>
                    <a:pt x="142" y="320"/>
                  </a:cubicBezTo>
                  <a:cubicBezTo>
                    <a:pt x="160" y="320"/>
                    <a:pt x="169" y="312"/>
                    <a:pt x="174" y="294"/>
                  </a:cubicBezTo>
                  <a:cubicBezTo>
                    <a:pt x="191" y="236"/>
                    <a:pt x="248" y="51"/>
                    <a:pt x="260" y="13"/>
                  </a:cubicBezTo>
                  <a:cubicBezTo>
                    <a:pt x="212" y="0"/>
                    <a:pt x="206" y="2"/>
                    <a:pt x="193" y="49"/>
                  </a:cubicBezTo>
                </a:path>
              </a:pathLst>
            </a:custGeom>
            <a:grpFill/>
            <a:ln>
              <a:noFill/>
            </a:ln>
          </p:spPr>
        </p:sp>
        <p:sp>
          <p:nvSpPr>
            <p:cNvPr id="270" name="Freeform 26"/>
            <p:cNvSpPr/>
            <p:nvPr/>
          </p:nvSpPr>
          <p:spPr>
            <a:xfrm>
              <a:off x="981720" y="473040"/>
              <a:ext cx="73440" cy="121680"/>
            </a:xfrm>
            <a:custGeom>
              <a:avLst/>
              <a:gdLst/>
              <a:ahLst/>
              <a:cxnLst/>
              <a:rect l="0" t="0" r="r" b="b"/>
              <a:pathLst>
                <a:path w="204" h="338">
                  <a:moveTo>
                    <a:pt x="153" y="157"/>
                  </a:moveTo>
                  <a:cubicBezTo>
                    <a:pt x="140" y="148"/>
                    <a:pt x="125" y="142"/>
                    <a:pt x="112" y="134"/>
                  </a:cubicBezTo>
                  <a:cubicBezTo>
                    <a:pt x="101" y="128"/>
                    <a:pt x="89" y="123"/>
                    <a:pt x="79" y="114"/>
                  </a:cubicBezTo>
                  <a:cubicBezTo>
                    <a:pt x="59" y="95"/>
                    <a:pt x="64" y="67"/>
                    <a:pt x="89" y="59"/>
                  </a:cubicBezTo>
                  <a:lnTo>
                    <a:pt x="89" y="59"/>
                  </a:lnTo>
                  <a:cubicBezTo>
                    <a:pt x="95" y="57"/>
                    <a:pt x="100" y="56"/>
                    <a:pt x="107" y="56"/>
                  </a:cubicBezTo>
                  <a:cubicBezTo>
                    <a:pt x="112" y="56"/>
                    <a:pt x="117" y="57"/>
                    <a:pt x="122" y="58"/>
                  </a:cubicBezTo>
                  <a:cubicBezTo>
                    <a:pt x="137" y="61"/>
                    <a:pt x="151" y="69"/>
                    <a:pt x="167" y="75"/>
                  </a:cubicBezTo>
                  <a:cubicBezTo>
                    <a:pt x="177" y="39"/>
                    <a:pt x="175" y="28"/>
                    <a:pt x="155" y="19"/>
                  </a:cubicBezTo>
                  <a:cubicBezTo>
                    <a:pt x="118" y="2"/>
                    <a:pt x="80" y="0"/>
                    <a:pt x="45" y="24"/>
                  </a:cubicBezTo>
                  <a:cubicBezTo>
                    <a:pt x="31" y="34"/>
                    <a:pt x="19" y="53"/>
                    <a:pt x="13" y="71"/>
                  </a:cubicBezTo>
                  <a:cubicBezTo>
                    <a:pt x="0" y="112"/>
                    <a:pt x="14" y="149"/>
                    <a:pt x="48" y="171"/>
                  </a:cubicBezTo>
                  <a:cubicBezTo>
                    <a:pt x="69" y="185"/>
                    <a:pt x="93" y="195"/>
                    <a:pt x="114" y="210"/>
                  </a:cubicBezTo>
                  <a:cubicBezTo>
                    <a:pt x="122" y="216"/>
                    <a:pt x="130" y="234"/>
                    <a:pt x="129" y="245"/>
                  </a:cubicBezTo>
                  <a:cubicBezTo>
                    <a:pt x="127" y="256"/>
                    <a:pt x="115" y="269"/>
                    <a:pt x="105" y="274"/>
                  </a:cubicBezTo>
                  <a:cubicBezTo>
                    <a:pt x="83" y="284"/>
                    <a:pt x="60" y="278"/>
                    <a:pt x="39" y="267"/>
                  </a:cubicBezTo>
                  <a:cubicBezTo>
                    <a:pt x="30" y="262"/>
                    <a:pt x="20" y="257"/>
                    <a:pt x="11" y="252"/>
                  </a:cubicBezTo>
                  <a:cubicBezTo>
                    <a:pt x="1" y="289"/>
                    <a:pt x="2" y="303"/>
                    <a:pt x="22" y="313"/>
                  </a:cubicBezTo>
                  <a:cubicBezTo>
                    <a:pt x="65" y="335"/>
                    <a:pt x="110" y="337"/>
                    <a:pt x="152" y="309"/>
                  </a:cubicBezTo>
                  <a:cubicBezTo>
                    <a:pt x="203" y="276"/>
                    <a:pt x="203" y="193"/>
                    <a:pt x="153" y="157"/>
                  </a:cubicBezTo>
                </a:path>
              </a:pathLst>
            </a:custGeom>
            <a:grpFill/>
            <a:ln>
              <a:noFill/>
            </a:ln>
          </p:spPr>
        </p:sp>
        <p:sp>
          <p:nvSpPr>
            <p:cNvPr id="271" name="Freeform 27"/>
            <p:cNvSpPr/>
            <p:nvPr/>
          </p:nvSpPr>
          <p:spPr>
            <a:xfrm>
              <a:off x="1922400" y="473400"/>
              <a:ext cx="73080" cy="121320"/>
            </a:xfrm>
            <a:custGeom>
              <a:avLst/>
              <a:gdLst/>
              <a:ahLst/>
              <a:cxnLst/>
              <a:rect l="0" t="0" r="r" b="b"/>
              <a:pathLst>
                <a:path w="203" h="337">
                  <a:moveTo>
                    <a:pt x="151" y="156"/>
                  </a:moveTo>
                  <a:cubicBezTo>
                    <a:pt x="138" y="147"/>
                    <a:pt x="122" y="140"/>
                    <a:pt x="107" y="132"/>
                  </a:cubicBezTo>
                  <a:cubicBezTo>
                    <a:pt x="97" y="126"/>
                    <a:pt x="86" y="121"/>
                    <a:pt x="78" y="113"/>
                  </a:cubicBezTo>
                  <a:cubicBezTo>
                    <a:pt x="58" y="94"/>
                    <a:pt x="63" y="66"/>
                    <a:pt x="88" y="58"/>
                  </a:cubicBezTo>
                  <a:cubicBezTo>
                    <a:pt x="99" y="54"/>
                    <a:pt x="113" y="55"/>
                    <a:pt x="124" y="58"/>
                  </a:cubicBezTo>
                  <a:cubicBezTo>
                    <a:pt x="138" y="61"/>
                    <a:pt x="151" y="68"/>
                    <a:pt x="167" y="74"/>
                  </a:cubicBezTo>
                  <a:cubicBezTo>
                    <a:pt x="176" y="38"/>
                    <a:pt x="174" y="27"/>
                    <a:pt x="157" y="19"/>
                  </a:cubicBezTo>
                  <a:cubicBezTo>
                    <a:pt x="118" y="0"/>
                    <a:pt x="79" y="0"/>
                    <a:pt x="41" y="24"/>
                  </a:cubicBezTo>
                  <a:cubicBezTo>
                    <a:pt x="16" y="40"/>
                    <a:pt x="4" y="76"/>
                    <a:pt x="8" y="109"/>
                  </a:cubicBezTo>
                  <a:cubicBezTo>
                    <a:pt x="13" y="138"/>
                    <a:pt x="27" y="159"/>
                    <a:pt x="50" y="172"/>
                  </a:cubicBezTo>
                  <a:cubicBezTo>
                    <a:pt x="70" y="183"/>
                    <a:pt x="90" y="193"/>
                    <a:pt x="109" y="205"/>
                  </a:cubicBezTo>
                  <a:cubicBezTo>
                    <a:pt x="122" y="213"/>
                    <a:pt x="133" y="225"/>
                    <a:pt x="129" y="244"/>
                  </a:cubicBezTo>
                  <a:cubicBezTo>
                    <a:pt x="125" y="265"/>
                    <a:pt x="112" y="276"/>
                    <a:pt x="96" y="276"/>
                  </a:cubicBezTo>
                  <a:cubicBezTo>
                    <a:pt x="75" y="275"/>
                    <a:pt x="55" y="269"/>
                    <a:pt x="35" y="264"/>
                  </a:cubicBezTo>
                  <a:cubicBezTo>
                    <a:pt x="26" y="261"/>
                    <a:pt x="18" y="255"/>
                    <a:pt x="9" y="250"/>
                  </a:cubicBezTo>
                  <a:cubicBezTo>
                    <a:pt x="0" y="289"/>
                    <a:pt x="2" y="302"/>
                    <a:pt x="21" y="312"/>
                  </a:cubicBezTo>
                  <a:cubicBezTo>
                    <a:pt x="65" y="334"/>
                    <a:pt x="109" y="336"/>
                    <a:pt x="151" y="308"/>
                  </a:cubicBezTo>
                  <a:cubicBezTo>
                    <a:pt x="202" y="274"/>
                    <a:pt x="202" y="192"/>
                    <a:pt x="151" y="156"/>
                  </a:cubicBezTo>
                </a:path>
              </a:pathLst>
            </a:custGeom>
            <a:grpFill/>
            <a:ln>
              <a:noFill/>
            </a:ln>
          </p:spPr>
        </p:sp>
        <p:sp>
          <p:nvSpPr>
            <p:cNvPr id="272" name="Freeform 28"/>
            <p:cNvSpPr/>
            <p:nvPr/>
          </p:nvSpPr>
          <p:spPr>
            <a:xfrm>
              <a:off x="1679760" y="477360"/>
              <a:ext cx="61200" cy="112680"/>
            </a:xfrm>
            <a:custGeom>
              <a:avLst/>
              <a:gdLst/>
              <a:ahLst/>
              <a:cxnLst/>
              <a:rect l="0" t="0" r="r" b="b"/>
              <a:pathLst>
                <a:path w="170" h="313">
                  <a:moveTo>
                    <a:pt x="144" y="264"/>
                  </a:moveTo>
                  <a:cubicBezTo>
                    <a:pt x="117" y="264"/>
                    <a:pt x="89" y="264"/>
                    <a:pt x="58" y="264"/>
                  </a:cubicBezTo>
                  <a:lnTo>
                    <a:pt x="58" y="173"/>
                  </a:lnTo>
                  <a:cubicBezTo>
                    <a:pt x="84" y="173"/>
                    <a:pt x="108" y="173"/>
                    <a:pt x="132" y="173"/>
                  </a:cubicBezTo>
                  <a:cubicBezTo>
                    <a:pt x="147" y="174"/>
                    <a:pt x="152" y="166"/>
                    <a:pt x="152" y="150"/>
                  </a:cubicBezTo>
                  <a:cubicBezTo>
                    <a:pt x="152" y="133"/>
                    <a:pt x="145" y="126"/>
                    <a:pt x="131" y="127"/>
                  </a:cubicBezTo>
                  <a:cubicBezTo>
                    <a:pt x="107" y="127"/>
                    <a:pt x="84" y="127"/>
                    <a:pt x="58" y="127"/>
                  </a:cubicBezTo>
                  <a:lnTo>
                    <a:pt x="58" y="48"/>
                  </a:lnTo>
                  <a:cubicBezTo>
                    <a:pt x="89" y="48"/>
                    <a:pt x="118" y="48"/>
                    <a:pt x="146" y="49"/>
                  </a:cubicBezTo>
                  <a:cubicBezTo>
                    <a:pt x="164" y="49"/>
                    <a:pt x="167" y="39"/>
                    <a:pt x="167" y="23"/>
                  </a:cubicBezTo>
                  <a:cubicBezTo>
                    <a:pt x="167" y="5"/>
                    <a:pt x="160" y="0"/>
                    <a:pt x="146" y="0"/>
                  </a:cubicBezTo>
                  <a:cubicBezTo>
                    <a:pt x="105" y="1"/>
                    <a:pt x="64" y="1"/>
                    <a:pt x="23" y="0"/>
                  </a:cubicBezTo>
                  <a:cubicBezTo>
                    <a:pt x="8" y="0"/>
                    <a:pt x="0" y="7"/>
                    <a:pt x="0" y="26"/>
                  </a:cubicBezTo>
                  <a:cubicBezTo>
                    <a:pt x="1" y="112"/>
                    <a:pt x="1" y="199"/>
                    <a:pt x="0" y="285"/>
                  </a:cubicBezTo>
                  <a:cubicBezTo>
                    <a:pt x="0" y="305"/>
                    <a:pt x="8" y="312"/>
                    <a:pt x="25" y="312"/>
                  </a:cubicBezTo>
                  <a:cubicBezTo>
                    <a:pt x="65" y="311"/>
                    <a:pt x="105" y="311"/>
                    <a:pt x="145" y="312"/>
                  </a:cubicBezTo>
                  <a:cubicBezTo>
                    <a:pt x="160" y="312"/>
                    <a:pt x="168" y="309"/>
                    <a:pt x="169" y="289"/>
                  </a:cubicBezTo>
                  <a:cubicBezTo>
                    <a:pt x="169" y="268"/>
                    <a:pt x="161" y="263"/>
                    <a:pt x="144" y="264"/>
                  </a:cubicBezTo>
                </a:path>
              </a:pathLst>
            </a:custGeom>
            <a:grpFill/>
            <a:ln>
              <a:noFill/>
            </a:ln>
          </p:spPr>
        </p:sp>
        <p:sp>
          <p:nvSpPr>
            <p:cNvPr id="273" name="Freeform 29"/>
            <p:cNvSpPr/>
            <p:nvPr/>
          </p:nvSpPr>
          <p:spPr>
            <a:xfrm>
              <a:off x="2208960" y="477360"/>
              <a:ext cx="61200" cy="113040"/>
            </a:xfrm>
            <a:custGeom>
              <a:avLst/>
              <a:gdLst/>
              <a:ahLst/>
              <a:cxnLst/>
              <a:rect l="0" t="0" r="r" b="b"/>
              <a:pathLst>
                <a:path w="170" h="314">
                  <a:moveTo>
                    <a:pt x="141" y="264"/>
                  </a:moveTo>
                  <a:cubicBezTo>
                    <a:pt x="119" y="264"/>
                    <a:pt x="97" y="264"/>
                    <a:pt x="75" y="264"/>
                  </a:cubicBezTo>
                  <a:cubicBezTo>
                    <a:pt x="64" y="264"/>
                    <a:pt x="56" y="262"/>
                    <a:pt x="56" y="246"/>
                  </a:cubicBezTo>
                  <a:cubicBezTo>
                    <a:pt x="56" y="223"/>
                    <a:pt x="56" y="199"/>
                    <a:pt x="56" y="173"/>
                  </a:cubicBezTo>
                  <a:cubicBezTo>
                    <a:pt x="81" y="173"/>
                    <a:pt x="102" y="173"/>
                    <a:pt x="123" y="173"/>
                  </a:cubicBezTo>
                  <a:cubicBezTo>
                    <a:pt x="138" y="174"/>
                    <a:pt x="152" y="174"/>
                    <a:pt x="151" y="149"/>
                  </a:cubicBezTo>
                  <a:cubicBezTo>
                    <a:pt x="151" y="123"/>
                    <a:pt x="136" y="127"/>
                    <a:pt x="122" y="127"/>
                  </a:cubicBezTo>
                  <a:cubicBezTo>
                    <a:pt x="101" y="127"/>
                    <a:pt x="80" y="127"/>
                    <a:pt x="57" y="127"/>
                  </a:cubicBezTo>
                  <a:lnTo>
                    <a:pt x="57" y="48"/>
                  </a:lnTo>
                  <a:cubicBezTo>
                    <a:pt x="89" y="48"/>
                    <a:pt x="118" y="47"/>
                    <a:pt x="146" y="48"/>
                  </a:cubicBezTo>
                  <a:cubicBezTo>
                    <a:pt x="161" y="49"/>
                    <a:pt x="166" y="41"/>
                    <a:pt x="167" y="25"/>
                  </a:cubicBezTo>
                  <a:cubicBezTo>
                    <a:pt x="167" y="8"/>
                    <a:pt x="162" y="0"/>
                    <a:pt x="145" y="0"/>
                  </a:cubicBezTo>
                  <a:cubicBezTo>
                    <a:pt x="105" y="1"/>
                    <a:pt x="65" y="1"/>
                    <a:pt x="25" y="0"/>
                  </a:cubicBezTo>
                  <a:cubicBezTo>
                    <a:pt x="7" y="0"/>
                    <a:pt x="0" y="8"/>
                    <a:pt x="0" y="29"/>
                  </a:cubicBezTo>
                  <a:cubicBezTo>
                    <a:pt x="0" y="113"/>
                    <a:pt x="0" y="198"/>
                    <a:pt x="0" y="282"/>
                  </a:cubicBezTo>
                  <a:cubicBezTo>
                    <a:pt x="0" y="305"/>
                    <a:pt x="9" y="313"/>
                    <a:pt x="28" y="312"/>
                  </a:cubicBezTo>
                  <a:cubicBezTo>
                    <a:pt x="66" y="311"/>
                    <a:pt x="104" y="311"/>
                    <a:pt x="142" y="312"/>
                  </a:cubicBezTo>
                  <a:cubicBezTo>
                    <a:pt x="157" y="312"/>
                    <a:pt x="168" y="311"/>
                    <a:pt x="169" y="289"/>
                  </a:cubicBezTo>
                  <a:cubicBezTo>
                    <a:pt x="169" y="264"/>
                    <a:pt x="156" y="263"/>
                    <a:pt x="141" y="264"/>
                  </a:cubicBezTo>
                </a:path>
              </a:pathLst>
            </a:custGeom>
            <a:grpFill/>
            <a:ln>
              <a:noFill/>
            </a:ln>
          </p:spPr>
        </p:sp>
        <p:sp>
          <p:nvSpPr>
            <p:cNvPr id="274" name="Freeform 30"/>
            <p:cNvSpPr/>
            <p:nvPr/>
          </p:nvSpPr>
          <p:spPr>
            <a:xfrm>
              <a:off x="1072080" y="477360"/>
              <a:ext cx="63000" cy="113040"/>
            </a:xfrm>
            <a:custGeom>
              <a:avLst/>
              <a:gdLst/>
              <a:ahLst/>
              <a:cxnLst/>
              <a:rect l="0" t="0" r="r" b="b"/>
              <a:pathLst>
                <a:path w="175" h="314">
                  <a:moveTo>
                    <a:pt x="147" y="264"/>
                  </a:moveTo>
                  <a:cubicBezTo>
                    <a:pt x="123" y="264"/>
                    <a:pt x="99" y="265"/>
                    <a:pt x="75" y="263"/>
                  </a:cubicBezTo>
                  <a:cubicBezTo>
                    <a:pt x="69" y="262"/>
                    <a:pt x="58" y="255"/>
                    <a:pt x="58" y="249"/>
                  </a:cubicBezTo>
                  <a:cubicBezTo>
                    <a:pt x="56" y="225"/>
                    <a:pt x="57" y="200"/>
                    <a:pt x="57" y="173"/>
                  </a:cubicBezTo>
                  <a:cubicBezTo>
                    <a:pt x="84" y="173"/>
                    <a:pt x="107" y="173"/>
                    <a:pt x="130" y="174"/>
                  </a:cubicBezTo>
                  <a:cubicBezTo>
                    <a:pt x="146" y="174"/>
                    <a:pt x="152" y="167"/>
                    <a:pt x="152" y="149"/>
                  </a:cubicBezTo>
                  <a:cubicBezTo>
                    <a:pt x="152" y="132"/>
                    <a:pt x="145" y="126"/>
                    <a:pt x="131" y="127"/>
                  </a:cubicBezTo>
                  <a:cubicBezTo>
                    <a:pt x="108" y="127"/>
                    <a:pt x="85" y="127"/>
                    <a:pt x="59" y="127"/>
                  </a:cubicBezTo>
                  <a:lnTo>
                    <a:pt x="59" y="48"/>
                  </a:lnTo>
                  <a:lnTo>
                    <a:pt x="160" y="48"/>
                  </a:lnTo>
                  <a:cubicBezTo>
                    <a:pt x="174" y="8"/>
                    <a:pt x="170" y="1"/>
                    <a:pt x="137" y="0"/>
                  </a:cubicBezTo>
                  <a:cubicBezTo>
                    <a:pt x="101" y="0"/>
                    <a:pt x="65" y="1"/>
                    <a:pt x="28" y="0"/>
                  </a:cubicBezTo>
                  <a:cubicBezTo>
                    <a:pt x="10" y="0"/>
                    <a:pt x="0" y="6"/>
                    <a:pt x="1" y="30"/>
                  </a:cubicBezTo>
                  <a:cubicBezTo>
                    <a:pt x="1" y="114"/>
                    <a:pt x="1" y="199"/>
                    <a:pt x="1" y="283"/>
                  </a:cubicBezTo>
                  <a:cubicBezTo>
                    <a:pt x="1" y="303"/>
                    <a:pt x="7" y="313"/>
                    <a:pt x="26" y="312"/>
                  </a:cubicBezTo>
                  <a:cubicBezTo>
                    <a:pt x="66" y="311"/>
                    <a:pt x="106" y="311"/>
                    <a:pt x="146" y="312"/>
                  </a:cubicBezTo>
                  <a:cubicBezTo>
                    <a:pt x="162" y="313"/>
                    <a:pt x="169" y="308"/>
                    <a:pt x="169" y="289"/>
                  </a:cubicBezTo>
                  <a:cubicBezTo>
                    <a:pt x="170" y="270"/>
                    <a:pt x="163" y="263"/>
                    <a:pt x="147" y="264"/>
                  </a:cubicBezTo>
                </a:path>
              </a:pathLst>
            </a:custGeom>
            <a:grpFill/>
            <a:ln>
              <a:noFill/>
            </a:ln>
          </p:spPr>
        </p:sp>
        <p:sp>
          <p:nvSpPr>
            <p:cNvPr id="275" name="Freeform 31"/>
            <p:cNvSpPr/>
            <p:nvPr/>
          </p:nvSpPr>
          <p:spPr>
            <a:xfrm>
              <a:off x="2686320" y="477360"/>
              <a:ext cx="61200" cy="113040"/>
            </a:xfrm>
            <a:custGeom>
              <a:avLst/>
              <a:gdLst/>
              <a:ahLst/>
              <a:cxnLst/>
              <a:rect l="0" t="0" r="r" b="b"/>
              <a:pathLst>
                <a:path w="170" h="314">
                  <a:moveTo>
                    <a:pt x="144" y="264"/>
                  </a:moveTo>
                  <a:cubicBezTo>
                    <a:pt x="121" y="264"/>
                    <a:pt x="98" y="264"/>
                    <a:pt x="75" y="264"/>
                  </a:cubicBezTo>
                  <a:cubicBezTo>
                    <a:pt x="65" y="264"/>
                    <a:pt x="56" y="262"/>
                    <a:pt x="56" y="247"/>
                  </a:cubicBezTo>
                  <a:cubicBezTo>
                    <a:pt x="56" y="223"/>
                    <a:pt x="56" y="199"/>
                    <a:pt x="56" y="173"/>
                  </a:cubicBezTo>
                  <a:cubicBezTo>
                    <a:pt x="82" y="173"/>
                    <a:pt x="104" y="173"/>
                    <a:pt x="126" y="173"/>
                  </a:cubicBezTo>
                  <a:cubicBezTo>
                    <a:pt x="141" y="174"/>
                    <a:pt x="151" y="171"/>
                    <a:pt x="151" y="149"/>
                  </a:cubicBezTo>
                  <a:cubicBezTo>
                    <a:pt x="151" y="126"/>
                    <a:pt x="139" y="127"/>
                    <a:pt x="125" y="127"/>
                  </a:cubicBezTo>
                  <a:cubicBezTo>
                    <a:pt x="103" y="127"/>
                    <a:pt x="81" y="127"/>
                    <a:pt x="58" y="127"/>
                  </a:cubicBezTo>
                  <a:lnTo>
                    <a:pt x="58" y="48"/>
                  </a:lnTo>
                  <a:cubicBezTo>
                    <a:pt x="89" y="48"/>
                    <a:pt x="117" y="47"/>
                    <a:pt x="146" y="48"/>
                  </a:cubicBezTo>
                  <a:cubicBezTo>
                    <a:pt x="163" y="49"/>
                    <a:pt x="167" y="39"/>
                    <a:pt x="167" y="22"/>
                  </a:cubicBezTo>
                  <a:cubicBezTo>
                    <a:pt x="167" y="5"/>
                    <a:pt x="160" y="0"/>
                    <a:pt x="146" y="0"/>
                  </a:cubicBezTo>
                  <a:cubicBezTo>
                    <a:pt x="105" y="1"/>
                    <a:pt x="65" y="1"/>
                    <a:pt x="25" y="0"/>
                  </a:cubicBezTo>
                  <a:cubicBezTo>
                    <a:pt x="7" y="0"/>
                    <a:pt x="0" y="8"/>
                    <a:pt x="0" y="29"/>
                  </a:cubicBezTo>
                  <a:cubicBezTo>
                    <a:pt x="0" y="113"/>
                    <a:pt x="0" y="198"/>
                    <a:pt x="0" y="282"/>
                  </a:cubicBezTo>
                  <a:cubicBezTo>
                    <a:pt x="0" y="305"/>
                    <a:pt x="8" y="313"/>
                    <a:pt x="28" y="312"/>
                  </a:cubicBezTo>
                  <a:cubicBezTo>
                    <a:pt x="67" y="311"/>
                    <a:pt x="106" y="311"/>
                    <a:pt x="145" y="312"/>
                  </a:cubicBezTo>
                  <a:cubicBezTo>
                    <a:pt x="160" y="313"/>
                    <a:pt x="168" y="309"/>
                    <a:pt x="169" y="289"/>
                  </a:cubicBezTo>
                  <a:cubicBezTo>
                    <a:pt x="169" y="267"/>
                    <a:pt x="160" y="263"/>
                    <a:pt x="144" y="264"/>
                  </a:cubicBezTo>
                </a:path>
              </a:pathLst>
            </a:custGeom>
            <a:grpFill/>
            <a:ln>
              <a:noFill/>
            </a:ln>
          </p:spPr>
        </p:sp>
        <p:sp>
          <p:nvSpPr>
            <p:cNvPr id="276" name="Freeform 32"/>
            <p:cNvSpPr/>
            <p:nvPr/>
          </p:nvSpPr>
          <p:spPr>
            <a:xfrm>
              <a:off x="2605680" y="477360"/>
              <a:ext cx="57600" cy="113040"/>
            </a:xfrm>
            <a:custGeom>
              <a:avLst/>
              <a:gdLst/>
              <a:ahLst/>
              <a:cxnLst/>
              <a:rect l="0" t="0" r="r" b="b"/>
              <a:pathLst>
                <a:path w="160" h="314">
                  <a:moveTo>
                    <a:pt x="137" y="0"/>
                  </a:moveTo>
                  <a:cubicBezTo>
                    <a:pt x="101" y="1"/>
                    <a:pt x="65" y="0"/>
                    <a:pt x="28" y="0"/>
                  </a:cubicBezTo>
                  <a:cubicBezTo>
                    <a:pt x="3" y="1"/>
                    <a:pt x="1" y="3"/>
                    <a:pt x="0" y="33"/>
                  </a:cubicBezTo>
                  <a:cubicBezTo>
                    <a:pt x="0" y="116"/>
                    <a:pt x="0" y="199"/>
                    <a:pt x="0" y="282"/>
                  </a:cubicBezTo>
                  <a:cubicBezTo>
                    <a:pt x="1" y="311"/>
                    <a:pt x="3" y="313"/>
                    <a:pt x="29" y="313"/>
                  </a:cubicBezTo>
                  <a:cubicBezTo>
                    <a:pt x="56" y="313"/>
                    <a:pt x="58" y="311"/>
                    <a:pt x="58" y="283"/>
                  </a:cubicBezTo>
                  <a:cubicBezTo>
                    <a:pt x="58" y="251"/>
                    <a:pt x="58" y="221"/>
                    <a:pt x="58" y="187"/>
                  </a:cubicBezTo>
                  <a:cubicBezTo>
                    <a:pt x="85" y="187"/>
                    <a:pt x="108" y="186"/>
                    <a:pt x="131" y="187"/>
                  </a:cubicBezTo>
                  <a:cubicBezTo>
                    <a:pt x="146" y="188"/>
                    <a:pt x="154" y="183"/>
                    <a:pt x="154" y="163"/>
                  </a:cubicBezTo>
                  <a:cubicBezTo>
                    <a:pt x="154" y="144"/>
                    <a:pt x="149" y="135"/>
                    <a:pt x="131" y="136"/>
                  </a:cubicBezTo>
                  <a:cubicBezTo>
                    <a:pt x="108" y="137"/>
                    <a:pt x="84" y="136"/>
                    <a:pt x="60" y="136"/>
                  </a:cubicBezTo>
                  <a:lnTo>
                    <a:pt x="60" y="49"/>
                  </a:lnTo>
                  <a:cubicBezTo>
                    <a:pt x="88" y="49"/>
                    <a:pt x="113" y="49"/>
                    <a:pt x="138" y="50"/>
                  </a:cubicBezTo>
                  <a:cubicBezTo>
                    <a:pt x="154" y="50"/>
                    <a:pt x="159" y="43"/>
                    <a:pt x="159" y="25"/>
                  </a:cubicBezTo>
                  <a:cubicBezTo>
                    <a:pt x="159" y="6"/>
                    <a:pt x="153" y="0"/>
                    <a:pt x="137" y="0"/>
                  </a:cubicBezTo>
                </a:path>
              </a:pathLst>
            </a:custGeom>
            <a:grpFill/>
            <a:ln>
              <a:noFill/>
            </a:ln>
          </p:spPr>
        </p:sp>
        <p:sp>
          <p:nvSpPr>
            <p:cNvPr id="277" name="Freeform 33"/>
            <p:cNvSpPr/>
            <p:nvPr/>
          </p:nvSpPr>
          <p:spPr>
            <a:xfrm>
              <a:off x="1756080" y="477360"/>
              <a:ext cx="79560" cy="113040"/>
            </a:xfrm>
            <a:custGeom>
              <a:avLst/>
              <a:gdLst/>
              <a:ahLst/>
              <a:cxnLst/>
              <a:rect l="0" t="0" r="r" b="b"/>
              <a:pathLst>
                <a:path w="221" h="314">
                  <a:moveTo>
                    <a:pt x="199" y="0"/>
                  </a:moveTo>
                  <a:cubicBezTo>
                    <a:pt x="140" y="1"/>
                    <a:pt x="81" y="1"/>
                    <a:pt x="22" y="0"/>
                  </a:cubicBezTo>
                  <a:cubicBezTo>
                    <a:pt x="7" y="0"/>
                    <a:pt x="0" y="5"/>
                    <a:pt x="1" y="23"/>
                  </a:cubicBezTo>
                  <a:cubicBezTo>
                    <a:pt x="1" y="39"/>
                    <a:pt x="3" y="51"/>
                    <a:pt x="21" y="50"/>
                  </a:cubicBezTo>
                  <a:cubicBezTo>
                    <a:pt x="40" y="48"/>
                    <a:pt x="59" y="49"/>
                    <a:pt x="81" y="49"/>
                  </a:cubicBezTo>
                  <a:cubicBezTo>
                    <a:pt x="81" y="65"/>
                    <a:pt x="81" y="217"/>
                    <a:pt x="82" y="282"/>
                  </a:cubicBezTo>
                  <a:cubicBezTo>
                    <a:pt x="82" y="291"/>
                    <a:pt x="84" y="308"/>
                    <a:pt x="87" y="309"/>
                  </a:cubicBezTo>
                  <a:cubicBezTo>
                    <a:pt x="101" y="312"/>
                    <a:pt x="116" y="313"/>
                    <a:pt x="129" y="310"/>
                  </a:cubicBezTo>
                  <a:cubicBezTo>
                    <a:pt x="135" y="308"/>
                    <a:pt x="139" y="290"/>
                    <a:pt x="139" y="280"/>
                  </a:cubicBezTo>
                  <a:cubicBezTo>
                    <a:pt x="140" y="215"/>
                    <a:pt x="139" y="151"/>
                    <a:pt x="139" y="86"/>
                  </a:cubicBezTo>
                  <a:cubicBezTo>
                    <a:pt x="139" y="74"/>
                    <a:pt x="140" y="63"/>
                    <a:pt x="141" y="49"/>
                  </a:cubicBezTo>
                  <a:cubicBezTo>
                    <a:pt x="162" y="49"/>
                    <a:pt x="180" y="48"/>
                    <a:pt x="198" y="50"/>
                  </a:cubicBezTo>
                  <a:cubicBezTo>
                    <a:pt x="215" y="50"/>
                    <a:pt x="220" y="41"/>
                    <a:pt x="219" y="24"/>
                  </a:cubicBezTo>
                  <a:cubicBezTo>
                    <a:pt x="219" y="7"/>
                    <a:pt x="214" y="0"/>
                    <a:pt x="199" y="0"/>
                  </a:cubicBezTo>
                </a:path>
              </a:pathLst>
            </a:custGeom>
            <a:grpFill/>
            <a:ln>
              <a:noFill/>
            </a:ln>
          </p:spPr>
        </p:sp>
        <p:sp>
          <p:nvSpPr>
            <p:cNvPr id="278" name="Freeform 34"/>
            <p:cNvSpPr/>
            <p:nvPr/>
          </p:nvSpPr>
          <p:spPr>
            <a:xfrm>
              <a:off x="2484000" y="475560"/>
              <a:ext cx="58680" cy="114480"/>
            </a:xfrm>
            <a:custGeom>
              <a:avLst/>
              <a:gdLst/>
              <a:ahLst/>
              <a:cxnLst/>
              <a:rect l="0" t="0" r="r" b="b"/>
              <a:pathLst>
                <a:path w="163" h="318">
                  <a:moveTo>
                    <a:pt x="122" y="265"/>
                  </a:moveTo>
                  <a:cubicBezTo>
                    <a:pt x="102" y="265"/>
                    <a:pt x="82" y="265"/>
                    <a:pt x="58" y="265"/>
                  </a:cubicBezTo>
                  <a:cubicBezTo>
                    <a:pt x="58" y="265"/>
                    <a:pt x="58" y="106"/>
                    <a:pt x="58" y="45"/>
                  </a:cubicBezTo>
                  <a:cubicBezTo>
                    <a:pt x="58" y="7"/>
                    <a:pt x="50" y="0"/>
                    <a:pt x="16" y="6"/>
                  </a:cubicBezTo>
                  <a:cubicBezTo>
                    <a:pt x="5" y="7"/>
                    <a:pt x="0" y="12"/>
                    <a:pt x="0" y="26"/>
                  </a:cubicBezTo>
                  <a:cubicBezTo>
                    <a:pt x="0" y="115"/>
                    <a:pt x="0" y="204"/>
                    <a:pt x="0" y="292"/>
                  </a:cubicBezTo>
                  <a:cubicBezTo>
                    <a:pt x="0" y="308"/>
                    <a:pt x="5" y="317"/>
                    <a:pt x="20" y="317"/>
                  </a:cubicBezTo>
                  <a:cubicBezTo>
                    <a:pt x="63" y="317"/>
                    <a:pt x="106" y="317"/>
                    <a:pt x="148" y="317"/>
                  </a:cubicBezTo>
                  <a:cubicBezTo>
                    <a:pt x="162" y="274"/>
                    <a:pt x="157" y="265"/>
                    <a:pt x="122" y="265"/>
                  </a:cubicBezTo>
                </a:path>
              </a:pathLst>
            </a:custGeom>
            <a:grpFill/>
            <a:ln>
              <a:noFill/>
            </a:ln>
          </p:spPr>
        </p:sp>
        <p:sp>
          <p:nvSpPr>
            <p:cNvPr id="279" name="Freeform 35"/>
            <p:cNvSpPr/>
            <p:nvPr/>
          </p:nvSpPr>
          <p:spPr>
            <a:xfrm>
              <a:off x="2558160" y="476640"/>
              <a:ext cx="21600" cy="113400"/>
            </a:xfrm>
            <a:custGeom>
              <a:avLst/>
              <a:gdLst/>
              <a:ahLst/>
              <a:cxnLst/>
              <a:rect l="0" t="0" r="r" b="b"/>
              <a:pathLst>
                <a:path w="60" h="315">
                  <a:moveTo>
                    <a:pt x="21" y="3"/>
                  </a:moveTo>
                  <a:cubicBezTo>
                    <a:pt x="16" y="3"/>
                    <a:pt x="10" y="5"/>
                    <a:pt x="1" y="6"/>
                  </a:cubicBezTo>
                  <a:cubicBezTo>
                    <a:pt x="1" y="104"/>
                    <a:pt x="0" y="199"/>
                    <a:pt x="1" y="294"/>
                  </a:cubicBezTo>
                  <a:cubicBezTo>
                    <a:pt x="1" y="300"/>
                    <a:pt x="4" y="311"/>
                    <a:pt x="6" y="311"/>
                  </a:cubicBezTo>
                  <a:cubicBezTo>
                    <a:pt x="21" y="313"/>
                    <a:pt x="36" y="314"/>
                    <a:pt x="51" y="311"/>
                  </a:cubicBezTo>
                  <a:cubicBezTo>
                    <a:pt x="55" y="310"/>
                    <a:pt x="58" y="292"/>
                    <a:pt x="58" y="282"/>
                  </a:cubicBezTo>
                  <a:cubicBezTo>
                    <a:pt x="59" y="203"/>
                    <a:pt x="58" y="123"/>
                    <a:pt x="58" y="43"/>
                  </a:cubicBezTo>
                  <a:cubicBezTo>
                    <a:pt x="58" y="3"/>
                    <a:pt x="56" y="0"/>
                    <a:pt x="21" y="3"/>
                  </a:cubicBezTo>
                </a:path>
              </a:pathLst>
            </a:custGeom>
            <a:grpFill/>
            <a:ln>
              <a:noFill/>
            </a:ln>
          </p:spPr>
        </p:sp>
        <p:sp>
          <p:nvSpPr>
            <p:cNvPr id="280" name="Freeform 36"/>
            <p:cNvSpPr/>
            <p:nvPr/>
          </p:nvSpPr>
          <p:spPr>
            <a:xfrm>
              <a:off x="1262520" y="163080"/>
              <a:ext cx="44280" cy="47880"/>
            </a:xfrm>
            <a:custGeom>
              <a:avLst/>
              <a:gdLst/>
              <a:ahLst/>
              <a:cxnLst/>
              <a:rect l="0" t="0" r="r" b="b"/>
              <a:pathLst>
                <a:path w="123" h="133">
                  <a:moveTo>
                    <a:pt x="60" y="131"/>
                  </a:moveTo>
                  <a:cubicBezTo>
                    <a:pt x="96" y="132"/>
                    <a:pt x="122" y="105"/>
                    <a:pt x="122" y="67"/>
                  </a:cubicBezTo>
                  <a:cubicBezTo>
                    <a:pt x="122" y="28"/>
                    <a:pt x="96" y="0"/>
                    <a:pt x="61" y="0"/>
                  </a:cubicBezTo>
                  <a:cubicBezTo>
                    <a:pt x="27" y="0"/>
                    <a:pt x="2" y="26"/>
                    <a:pt x="1" y="64"/>
                  </a:cubicBezTo>
                  <a:cubicBezTo>
                    <a:pt x="0" y="104"/>
                    <a:pt x="24" y="131"/>
                    <a:pt x="60" y="131"/>
                  </a:cubicBezTo>
                </a:path>
              </a:pathLst>
            </a:custGeom>
            <a:grpFill/>
            <a:ln>
              <a:noFill/>
            </a:ln>
          </p:spPr>
        </p:sp>
        <p:sp>
          <p:nvSpPr>
            <p:cNvPr id="281" name="Freeform 37"/>
            <p:cNvSpPr/>
            <p:nvPr/>
          </p:nvSpPr>
          <p:spPr>
            <a:xfrm>
              <a:off x="2439360" y="337320"/>
              <a:ext cx="30600" cy="37080"/>
            </a:xfrm>
            <a:custGeom>
              <a:avLst/>
              <a:gdLst/>
              <a:ahLst/>
              <a:cxnLst/>
              <a:rect l="0" t="0" r="r" b="b"/>
              <a:pathLst>
                <a:path w="85" h="103">
                  <a:moveTo>
                    <a:pt x="42" y="0"/>
                  </a:moveTo>
                  <a:cubicBezTo>
                    <a:pt x="17" y="0"/>
                    <a:pt x="0" y="20"/>
                    <a:pt x="0" y="51"/>
                  </a:cubicBezTo>
                  <a:cubicBezTo>
                    <a:pt x="0" y="82"/>
                    <a:pt x="15" y="102"/>
                    <a:pt x="41" y="102"/>
                  </a:cubicBezTo>
                  <a:cubicBezTo>
                    <a:pt x="65" y="102"/>
                    <a:pt x="84" y="81"/>
                    <a:pt x="84" y="52"/>
                  </a:cubicBezTo>
                  <a:lnTo>
                    <a:pt x="84" y="52"/>
                  </a:lnTo>
                  <a:cubicBezTo>
                    <a:pt x="84" y="52"/>
                    <a:pt x="84" y="51"/>
                    <a:pt x="84" y="50"/>
                  </a:cubicBezTo>
                  <a:cubicBezTo>
                    <a:pt x="84" y="41"/>
                    <a:pt x="83" y="33"/>
                    <a:pt x="79" y="26"/>
                  </a:cubicBezTo>
                  <a:cubicBezTo>
                    <a:pt x="75" y="18"/>
                    <a:pt x="70" y="12"/>
                    <a:pt x="63" y="7"/>
                  </a:cubicBezTo>
                  <a:cubicBezTo>
                    <a:pt x="56" y="3"/>
                    <a:pt x="50" y="0"/>
                    <a:pt x="42" y="0"/>
                  </a:cubicBezTo>
                </a:path>
              </a:pathLst>
            </a:custGeom>
            <a:grpFill/>
            <a:ln>
              <a:noFill/>
            </a:ln>
          </p:spPr>
        </p:sp>
        <p:sp>
          <p:nvSpPr>
            <p:cNvPr id="282" name="Freeform 38"/>
            <p:cNvSpPr/>
            <p:nvPr/>
          </p:nvSpPr>
          <p:spPr>
            <a:xfrm>
              <a:off x="1837440" y="564120"/>
              <a:ext cx="23760" cy="27000"/>
            </a:xfrm>
            <a:custGeom>
              <a:avLst/>
              <a:gdLst/>
              <a:ahLst/>
              <a:cxnLst/>
              <a:rect l="0" t="0" r="r" b="b"/>
              <a:pathLst>
                <a:path w="66" h="75">
                  <a:moveTo>
                    <a:pt x="33" y="1"/>
                  </a:moveTo>
                  <a:cubicBezTo>
                    <a:pt x="10" y="0"/>
                    <a:pt x="0" y="10"/>
                    <a:pt x="0" y="38"/>
                  </a:cubicBezTo>
                  <a:cubicBezTo>
                    <a:pt x="0" y="64"/>
                    <a:pt x="8" y="73"/>
                    <a:pt x="32" y="73"/>
                  </a:cubicBezTo>
                  <a:cubicBezTo>
                    <a:pt x="56" y="74"/>
                    <a:pt x="65" y="64"/>
                    <a:pt x="65" y="37"/>
                  </a:cubicBezTo>
                  <a:cubicBezTo>
                    <a:pt x="65" y="10"/>
                    <a:pt x="56" y="1"/>
                    <a:pt x="33" y="1"/>
                  </a:cubicBezTo>
                </a:path>
              </a:pathLst>
            </a:custGeom>
            <a:grpFill/>
            <a:ln>
              <a:noFill/>
            </a:ln>
          </p:spPr>
        </p:sp>
        <p:sp>
          <p:nvSpPr>
            <p:cNvPr id="283" name="Freeform 39"/>
            <p:cNvSpPr/>
            <p:nvPr/>
          </p:nvSpPr>
          <p:spPr>
            <a:xfrm>
              <a:off x="2769480" y="564120"/>
              <a:ext cx="23760" cy="26640"/>
            </a:xfrm>
            <a:custGeom>
              <a:avLst/>
              <a:gdLst/>
              <a:ahLst/>
              <a:cxnLst/>
              <a:rect l="0" t="0" r="r" b="b"/>
              <a:pathLst>
                <a:path w="66" h="74">
                  <a:moveTo>
                    <a:pt x="32" y="1"/>
                  </a:moveTo>
                  <a:cubicBezTo>
                    <a:pt x="9" y="1"/>
                    <a:pt x="0" y="12"/>
                    <a:pt x="0" y="39"/>
                  </a:cubicBezTo>
                  <a:cubicBezTo>
                    <a:pt x="0" y="64"/>
                    <a:pt x="9" y="73"/>
                    <a:pt x="32" y="73"/>
                  </a:cubicBezTo>
                  <a:cubicBezTo>
                    <a:pt x="57" y="73"/>
                    <a:pt x="65" y="64"/>
                    <a:pt x="64" y="36"/>
                  </a:cubicBezTo>
                  <a:cubicBezTo>
                    <a:pt x="64" y="10"/>
                    <a:pt x="55" y="0"/>
                    <a:pt x="32" y="1"/>
                  </a:cubicBezTo>
                </a:path>
              </a:pathLst>
            </a:custGeom>
            <a:grpFill/>
            <a:ln>
              <a:noFill/>
            </a:ln>
          </p:spPr>
        </p:sp>
      </p:grpSp>
      <p:grpSp>
        <p:nvGrpSpPr>
          <p:cNvPr id="284" name="Group 283"/>
          <p:cNvGrpSpPr/>
          <p:nvPr userDrawn="1"/>
        </p:nvGrpSpPr>
        <p:grpSpPr>
          <a:xfrm>
            <a:off x="4308823" y="6177449"/>
            <a:ext cx="1208066" cy="367690"/>
            <a:chOff x="165960" y="1241640"/>
            <a:chExt cx="2211840" cy="673200"/>
          </a:xfrm>
          <a:solidFill>
            <a:schemeClr val="bg1"/>
          </a:solidFill>
        </p:grpSpPr>
        <p:sp>
          <p:nvSpPr>
            <p:cNvPr id="285" name="Freeform 79"/>
            <p:cNvSpPr/>
            <p:nvPr/>
          </p:nvSpPr>
          <p:spPr>
            <a:xfrm>
              <a:off x="165960" y="1296360"/>
              <a:ext cx="792360" cy="618480"/>
            </a:xfrm>
            <a:custGeom>
              <a:avLst/>
              <a:gdLst/>
              <a:ahLst/>
              <a:cxnLst/>
              <a:rect l="0" t="0" r="r" b="b"/>
              <a:pathLst>
                <a:path w="2201" h="1718">
                  <a:moveTo>
                    <a:pt x="1764" y="190"/>
                  </a:moveTo>
                  <a:cubicBezTo>
                    <a:pt x="1805" y="239"/>
                    <a:pt x="1876" y="267"/>
                    <a:pt x="1917" y="315"/>
                  </a:cubicBezTo>
                  <a:cubicBezTo>
                    <a:pt x="1888" y="172"/>
                    <a:pt x="1777" y="55"/>
                    <a:pt x="1646" y="27"/>
                  </a:cubicBezTo>
                  <a:cubicBezTo>
                    <a:pt x="1710" y="76"/>
                    <a:pt x="1723" y="142"/>
                    <a:pt x="1764" y="190"/>
                  </a:cubicBezTo>
                  <a:moveTo>
                    <a:pt x="193" y="553"/>
                  </a:moveTo>
                  <a:cubicBezTo>
                    <a:pt x="283" y="357"/>
                    <a:pt x="418" y="399"/>
                    <a:pt x="474" y="212"/>
                  </a:cubicBezTo>
                  <a:cubicBezTo>
                    <a:pt x="442" y="269"/>
                    <a:pt x="295" y="293"/>
                    <a:pt x="227" y="440"/>
                  </a:cubicBezTo>
                  <a:cubicBezTo>
                    <a:pt x="262" y="353"/>
                    <a:pt x="245" y="220"/>
                    <a:pt x="304" y="148"/>
                  </a:cubicBezTo>
                  <a:cubicBezTo>
                    <a:pt x="128" y="277"/>
                    <a:pt x="203" y="487"/>
                    <a:pt x="193" y="553"/>
                  </a:cubicBezTo>
                  <a:moveTo>
                    <a:pt x="356" y="1023"/>
                  </a:moveTo>
                  <a:cubicBezTo>
                    <a:pt x="373" y="1099"/>
                    <a:pt x="325" y="1209"/>
                    <a:pt x="400" y="1314"/>
                  </a:cubicBezTo>
                  <a:cubicBezTo>
                    <a:pt x="322" y="1227"/>
                    <a:pt x="157" y="1204"/>
                    <a:pt x="89" y="1071"/>
                  </a:cubicBezTo>
                  <a:cubicBezTo>
                    <a:pt x="174" y="1397"/>
                    <a:pt x="393" y="1329"/>
                    <a:pt x="493" y="1400"/>
                  </a:cubicBezTo>
                  <a:cubicBezTo>
                    <a:pt x="411" y="1283"/>
                    <a:pt x="478" y="1205"/>
                    <a:pt x="356" y="1023"/>
                  </a:cubicBezTo>
                  <a:moveTo>
                    <a:pt x="331" y="1227"/>
                  </a:moveTo>
                  <a:cubicBezTo>
                    <a:pt x="282" y="1045"/>
                    <a:pt x="368" y="983"/>
                    <a:pt x="303" y="808"/>
                  </a:cubicBezTo>
                  <a:cubicBezTo>
                    <a:pt x="296" y="906"/>
                    <a:pt x="231" y="954"/>
                    <a:pt x="275" y="1134"/>
                  </a:cubicBezTo>
                  <a:cubicBezTo>
                    <a:pt x="197" y="981"/>
                    <a:pt x="76" y="925"/>
                    <a:pt x="41" y="820"/>
                  </a:cubicBezTo>
                  <a:cubicBezTo>
                    <a:pt x="43" y="1106"/>
                    <a:pt x="273" y="1148"/>
                    <a:pt x="331" y="1227"/>
                  </a:cubicBezTo>
                  <a:moveTo>
                    <a:pt x="683" y="1532"/>
                  </a:moveTo>
                  <a:cubicBezTo>
                    <a:pt x="616" y="1438"/>
                    <a:pt x="662" y="1385"/>
                    <a:pt x="472" y="1216"/>
                  </a:cubicBezTo>
                  <a:cubicBezTo>
                    <a:pt x="512" y="1278"/>
                    <a:pt x="471" y="1356"/>
                    <a:pt x="599" y="1477"/>
                  </a:cubicBezTo>
                  <a:cubicBezTo>
                    <a:pt x="474" y="1403"/>
                    <a:pt x="301" y="1435"/>
                    <a:pt x="218" y="1336"/>
                  </a:cubicBezTo>
                  <a:cubicBezTo>
                    <a:pt x="361" y="1609"/>
                    <a:pt x="612" y="1498"/>
                    <a:pt x="683" y="1532"/>
                  </a:cubicBezTo>
                  <a:moveTo>
                    <a:pt x="1602" y="1477"/>
                  </a:moveTo>
                  <a:cubicBezTo>
                    <a:pt x="1730" y="1356"/>
                    <a:pt x="1688" y="1278"/>
                    <a:pt x="1728" y="1216"/>
                  </a:cubicBezTo>
                  <a:cubicBezTo>
                    <a:pt x="1539" y="1385"/>
                    <a:pt x="1585" y="1438"/>
                    <a:pt x="1517" y="1532"/>
                  </a:cubicBezTo>
                  <a:cubicBezTo>
                    <a:pt x="1589" y="1498"/>
                    <a:pt x="1840" y="1609"/>
                    <a:pt x="1983" y="1336"/>
                  </a:cubicBezTo>
                  <a:cubicBezTo>
                    <a:pt x="1900" y="1435"/>
                    <a:pt x="1727" y="1403"/>
                    <a:pt x="1602" y="1477"/>
                  </a:cubicBezTo>
                  <a:moveTo>
                    <a:pt x="1800" y="1314"/>
                  </a:moveTo>
                  <a:cubicBezTo>
                    <a:pt x="1876" y="1209"/>
                    <a:pt x="1828" y="1099"/>
                    <a:pt x="1844" y="1023"/>
                  </a:cubicBezTo>
                  <a:cubicBezTo>
                    <a:pt x="1723" y="1205"/>
                    <a:pt x="1789" y="1283"/>
                    <a:pt x="1708" y="1400"/>
                  </a:cubicBezTo>
                  <a:cubicBezTo>
                    <a:pt x="1807" y="1329"/>
                    <a:pt x="2027" y="1397"/>
                    <a:pt x="2112" y="1071"/>
                  </a:cubicBezTo>
                  <a:cubicBezTo>
                    <a:pt x="2044" y="1204"/>
                    <a:pt x="1879" y="1227"/>
                    <a:pt x="1800" y="1314"/>
                  </a:cubicBezTo>
                  <a:moveTo>
                    <a:pt x="1497" y="1545"/>
                  </a:moveTo>
                  <a:cubicBezTo>
                    <a:pt x="1423" y="1525"/>
                    <a:pt x="1346" y="1515"/>
                    <a:pt x="1290" y="1514"/>
                  </a:cubicBezTo>
                  <a:lnTo>
                    <a:pt x="1290" y="1514"/>
                  </a:lnTo>
                  <a:cubicBezTo>
                    <a:pt x="1285" y="1514"/>
                    <a:pt x="1282" y="1513"/>
                    <a:pt x="1278" y="1513"/>
                  </a:cubicBezTo>
                  <a:cubicBezTo>
                    <a:pt x="1214" y="1513"/>
                    <a:pt x="1160" y="1523"/>
                    <a:pt x="1100" y="1546"/>
                  </a:cubicBezTo>
                  <a:lnTo>
                    <a:pt x="1100" y="1546"/>
                  </a:lnTo>
                  <a:cubicBezTo>
                    <a:pt x="1041" y="1523"/>
                    <a:pt x="987" y="1514"/>
                    <a:pt x="923" y="1514"/>
                  </a:cubicBezTo>
                  <a:cubicBezTo>
                    <a:pt x="919" y="1514"/>
                    <a:pt x="915" y="1514"/>
                    <a:pt x="911" y="1514"/>
                  </a:cubicBezTo>
                  <a:cubicBezTo>
                    <a:pt x="854" y="1515"/>
                    <a:pt x="778" y="1525"/>
                    <a:pt x="703" y="1545"/>
                  </a:cubicBezTo>
                  <a:cubicBezTo>
                    <a:pt x="590" y="1575"/>
                    <a:pt x="491" y="1599"/>
                    <a:pt x="405" y="1555"/>
                  </a:cubicBezTo>
                  <a:cubicBezTo>
                    <a:pt x="487" y="1628"/>
                    <a:pt x="583" y="1654"/>
                    <a:pt x="722" y="1639"/>
                  </a:cubicBezTo>
                  <a:cubicBezTo>
                    <a:pt x="838" y="1627"/>
                    <a:pt x="932" y="1569"/>
                    <a:pt x="1040" y="1570"/>
                  </a:cubicBezTo>
                  <a:cubicBezTo>
                    <a:pt x="1042" y="1570"/>
                    <a:pt x="1043" y="1570"/>
                    <a:pt x="1045" y="1570"/>
                  </a:cubicBezTo>
                  <a:cubicBezTo>
                    <a:pt x="930" y="1628"/>
                    <a:pt x="865" y="1710"/>
                    <a:pt x="865" y="1710"/>
                  </a:cubicBezTo>
                  <a:lnTo>
                    <a:pt x="917" y="1717"/>
                  </a:lnTo>
                  <a:cubicBezTo>
                    <a:pt x="917" y="1717"/>
                    <a:pt x="973" y="1606"/>
                    <a:pt x="1100" y="1577"/>
                  </a:cubicBezTo>
                  <a:cubicBezTo>
                    <a:pt x="1228" y="1606"/>
                    <a:pt x="1283" y="1717"/>
                    <a:pt x="1283" y="1717"/>
                  </a:cubicBezTo>
                  <a:lnTo>
                    <a:pt x="1336" y="1710"/>
                  </a:lnTo>
                  <a:cubicBezTo>
                    <a:pt x="1336" y="1710"/>
                    <a:pt x="1271" y="1628"/>
                    <a:pt x="1156" y="1570"/>
                  </a:cubicBezTo>
                  <a:cubicBezTo>
                    <a:pt x="1157" y="1570"/>
                    <a:pt x="1159" y="1570"/>
                    <a:pt x="1160" y="1570"/>
                  </a:cubicBezTo>
                  <a:cubicBezTo>
                    <a:pt x="1269" y="1569"/>
                    <a:pt x="1363" y="1627"/>
                    <a:pt x="1478" y="1639"/>
                  </a:cubicBezTo>
                  <a:cubicBezTo>
                    <a:pt x="1617" y="1654"/>
                    <a:pt x="1714" y="1628"/>
                    <a:pt x="1796" y="1555"/>
                  </a:cubicBezTo>
                  <a:cubicBezTo>
                    <a:pt x="1710" y="1599"/>
                    <a:pt x="1611" y="1575"/>
                    <a:pt x="1497" y="1545"/>
                  </a:cubicBezTo>
                  <a:moveTo>
                    <a:pt x="311" y="611"/>
                  </a:moveTo>
                  <a:cubicBezTo>
                    <a:pt x="264" y="701"/>
                    <a:pt x="191" y="722"/>
                    <a:pt x="199" y="908"/>
                  </a:cubicBezTo>
                  <a:cubicBezTo>
                    <a:pt x="159" y="742"/>
                    <a:pt x="65" y="681"/>
                    <a:pt x="66" y="575"/>
                  </a:cubicBezTo>
                  <a:cubicBezTo>
                    <a:pt x="0" y="851"/>
                    <a:pt x="175" y="884"/>
                    <a:pt x="220" y="1000"/>
                  </a:cubicBezTo>
                  <a:cubicBezTo>
                    <a:pt x="214" y="834"/>
                    <a:pt x="320" y="801"/>
                    <a:pt x="311" y="611"/>
                  </a:cubicBezTo>
                  <a:moveTo>
                    <a:pt x="377" y="398"/>
                  </a:moveTo>
                  <a:cubicBezTo>
                    <a:pt x="360" y="420"/>
                    <a:pt x="349" y="430"/>
                    <a:pt x="305" y="466"/>
                  </a:cubicBezTo>
                  <a:cubicBezTo>
                    <a:pt x="246" y="515"/>
                    <a:pt x="198" y="580"/>
                    <a:pt x="178" y="674"/>
                  </a:cubicBezTo>
                  <a:cubicBezTo>
                    <a:pt x="182" y="573"/>
                    <a:pt x="120" y="427"/>
                    <a:pt x="161" y="321"/>
                  </a:cubicBezTo>
                  <a:cubicBezTo>
                    <a:pt x="0" y="549"/>
                    <a:pt x="171" y="685"/>
                    <a:pt x="177" y="767"/>
                  </a:cubicBezTo>
                  <a:cubicBezTo>
                    <a:pt x="218" y="608"/>
                    <a:pt x="314" y="607"/>
                    <a:pt x="377" y="398"/>
                  </a:cubicBezTo>
                  <a:moveTo>
                    <a:pt x="2023" y="674"/>
                  </a:moveTo>
                  <a:cubicBezTo>
                    <a:pt x="2003" y="580"/>
                    <a:pt x="1955" y="515"/>
                    <a:pt x="1895" y="466"/>
                  </a:cubicBezTo>
                  <a:cubicBezTo>
                    <a:pt x="1852" y="430"/>
                    <a:pt x="1841" y="420"/>
                    <a:pt x="1824" y="398"/>
                  </a:cubicBezTo>
                  <a:cubicBezTo>
                    <a:pt x="1886" y="607"/>
                    <a:pt x="1982" y="608"/>
                    <a:pt x="2024" y="767"/>
                  </a:cubicBezTo>
                  <a:cubicBezTo>
                    <a:pt x="2030" y="685"/>
                    <a:pt x="2200" y="548"/>
                    <a:pt x="2039" y="321"/>
                  </a:cubicBezTo>
                  <a:cubicBezTo>
                    <a:pt x="2081" y="427"/>
                    <a:pt x="2018" y="573"/>
                    <a:pt x="2023" y="674"/>
                  </a:cubicBezTo>
                  <a:moveTo>
                    <a:pt x="2159" y="820"/>
                  </a:moveTo>
                  <a:cubicBezTo>
                    <a:pt x="2125" y="925"/>
                    <a:pt x="2004" y="981"/>
                    <a:pt x="1926" y="1134"/>
                  </a:cubicBezTo>
                  <a:cubicBezTo>
                    <a:pt x="1970" y="954"/>
                    <a:pt x="1905" y="906"/>
                    <a:pt x="1897" y="808"/>
                  </a:cubicBezTo>
                  <a:cubicBezTo>
                    <a:pt x="1832" y="983"/>
                    <a:pt x="1919" y="1045"/>
                    <a:pt x="1870" y="1227"/>
                  </a:cubicBezTo>
                  <a:cubicBezTo>
                    <a:pt x="1928" y="1148"/>
                    <a:pt x="2157" y="1106"/>
                    <a:pt x="2159" y="820"/>
                  </a:cubicBezTo>
                  <a:moveTo>
                    <a:pt x="1890" y="611"/>
                  </a:moveTo>
                  <a:cubicBezTo>
                    <a:pt x="1881" y="801"/>
                    <a:pt x="1987" y="834"/>
                    <a:pt x="1980" y="1000"/>
                  </a:cubicBezTo>
                  <a:cubicBezTo>
                    <a:pt x="2025" y="884"/>
                    <a:pt x="2200" y="851"/>
                    <a:pt x="2135" y="575"/>
                  </a:cubicBezTo>
                  <a:cubicBezTo>
                    <a:pt x="2136" y="681"/>
                    <a:pt x="2042" y="742"/>
                    <a:pt x="2002" y="908"/>
                  </a:cubicBezTo>
                  <a:cubicBezTo>
                    <a:pt x="2010" y="722"/>
                    <a:pt x="1937" y="701"/>
                    <a:pt x="1890" y="611"/>
                  </a:cubicBezTo>
                  <a:moveTo>
                    <a:pt x="437" y="190"/>
                  </a:moveTo>
                  <a:cubicBezTo>
                    <a:pt x="477" y="142"/>
                    <a:pt x="491" y="76"/>
                    <a:pt x="555" y="27"/>
                  </a:cubicBezTo>
                  <a:cubicBezTo>
                    <a:pt x="424" y="55"/>
                    <a:pt x="313" y="172"/>
                    <a:pt x="284" y="315"/>
                  </a:cubicBezTo>
                  <a:cubicBezTo>
                    <a:pt x="325" y="267"/>
                    <a:pt x="396" y="239"/>
                    <a:pt x="437" y="190"/>
                  </a:cubicBezTo>
                  <a:moveTo>
                    <a:pt x="1726" y="212"/>
                  </a:moveTo>
                  <a:cubicBezTo>
                    <a:pt x="1783" y="399"/>
                    <a:pt x="1917" y="357"/>
                    <a:pt x="2007" y="553"/>
                  </a:cubicBezTo>
                  <a:cubicBezTo>
                    <a:pt x="1998" y="487"/>
                    <a:pt x="2073" y="277"/>
                    <a:pt x="1897" y="148"/>
                  </a:cubicBezTo>
                  <a:cubicBezTo>
                    <a:pt x="1956" y="220"/>
                    <a:pt x="1938" y="353"/>
                    <a:pt x="1973" y="440"/>
                  </a:cubicBezTo>
                  <a:cubicBezTo>
                    <a:pt x="1905" y="293"/>
                    <a:pt x="1758" y="269"/>
                    <a:pt x="1726" y="212"/>
                  </a:cubicBezTo>
                  <a:moveTo>
                    <a:pt x="1270" y="318"/>
                  </a:moveTo>
                  <a:lnTo>
                    <a:pt x="1270" y="318"/>
                  </a:lnTo>
                  <a:cubicBezTo>
                    <a:pt x="1234" y="303"/>
                    <a:pt x="1202" y="294"/>
                    <a:pt x="1163" y="289"/>
                  </a:cubicBezTo>
                  <a:cubicBezTo>
                    <a:pt x="1162" y="297"/>
                    <a:pt x="1162" y="305"/>
                    <a:pt x="1162" y="313"/>
                  </a:cubicBezTo>
                  <a:lnTo>
                    <a:pt x="1162" y="313"/>
                  </a:lnTo>
                  <a:cubicBezTo>
                    <a:pt x="1198" y="318"/>
                    <a:pt x="1228" y="326"/>
                    <a:pt x="1261" y="340"/>
                  </a:cubicBezTo>
                  <a:lnTo>
                    <a:pt x="1261" y="340"/>
                  </a:lnTo>
                  <a:cubicBezTo>
                    <a:pt x="1261" y="339"/>
                    <a:pt x="1262" y="339"/>
                    <a:pt x="1263" y="338"/>
                  </a:cubicBezTo>
                  <a:cubicBezTo>
                    <a:pt x="1266" y="331"/>
                    <a:pt x="1268" y="325"/>
                    <a:pt x="1270" y="318"/>
                  </a:cubicBezTo>
                  <a:moveTo>
                    <a:pt x="1243" y="87"/>
                  </a:moveTo>
                  <a:lnTo>
                    <a:pt x="1250" y="81"/>
                  </a:lnTo>
                  <a:lnTo>
                    <a:pt x="1236" y="75"/>
                  </a:lnTo>
                  <a:lnTo>
                    <a:pt x="1200" y="74"/>
                  </a:lnTo>
                  <a:lnTo>
                    <a:pt x="1191" y="81"/>
                  </a:lnTo>
                  <a:lnTo>
                    <a:pt x="1170" y="79"/>
                  </a:lnTo>
                  <a:lnTo>
                    <a:pt x="1170" y="84"/>
                  </a:lnTo>
                  <a:lnTo>
                    <a:pt x="1170" y="84"/>
                  </a:lnTo>
                  <a:cubicBezTo>
                    <a:pt x="1183" y="85"/>
                    <a:pt x="1193" y="86"/>
                    <a:pt x="1207" y="88"/>
                  </a:cubicBezTo>
                  <a:lnTo>
                    <a:pt x="1224" y="86"/>
                  </a:lnTo>
                  <a:lnTo>
                    <a:pt x="1243" y="87"/>
                  </a:lnTo>
                  <a:moveTo>
                    <a:pt x="1174" y="861"/>
                  </a:moveTo>
                  <a:cubicBezTo>
                    <a:pt x="1174" y="855"/>
                    <a:pt x="1165" y="849"/>
                    <a:pt x="1153" y="844"/>
                  </a:cubicBezTo>
                  <a:lnTo>
                    <a:pt x="1151" y="844"/>
                  </a:lnTo>
                  <a:cubicBezTo>
                    <a:pt x="1151" y="849"/>
                    <a:pt x="1151" y="873"/>
                    <a:pt x="1151" y="885"/>
                  </a:cubicBezTo>
                  <a:cubicBezTo>
                    <a:pt x="1165" y="878"/>
                    <a:pt x="1174" y="871"/>
                    <a:pt x="1174" y="861"/>
                  </a:cubicBezTo>
                  <a:moveTo>
                    <a:pt x="757" y="405"/>
                  </a:moveTo>
                  <a:lnTo>
                    <a:pt x="757" y="405"/>
                  </a:lnTo>
                  <a:cubicBezTo>
                    <a:pt x="758" y="400"/>
                    <a:pt x="759" y="396"/>
                    <a:pt x="760" y="392"/>
                  </a:cubicBezTo>
                  <a:lnTo>
                    <a:pt x="760" y="392"/>
                  </a:lnTo>
                  <a:cubicBezTo>
                    <a:pt x="756" y="393"/>
                    <a:pt x="752" y="394"/>
                    <a:pt x="747" y="394"/>
                  </a:cubicBezTo>
                  <a:cubicBezTo>
                    <a:pt x="746" y="394"/>
                    <a:pt x="746" y="394"/>
                    <a:pt x="745" y="394"/>
                  </a:cubicBezTo>
                  <a:lnTo>
                    <a:pt x="757" y="405"/>
                  </a:lnTo>
                  <a:moveTo>
                    <a:pt x="1101" y="1461"/>
                  </a:moveTo>
                  <a:cubicBezTo>
                    <a:pt x="1505" y="1461"/>
                    <a:pt x="1834" y="1133"/>
                    <a:pt x="1834" y="729"/>
                  </a:cubicBezTo>
                  <a:cubicBezTo>
                    <a:pt x="1834" y="350"/>
                    <a:pt x="1545" y="37"/>
                    <a:pt x="1175" y="0"/>
                  </a:cubicBezTo>
                  <a:cubicBezTo>
                    <a:pt x="1175" y="1"/>
                    <a:pt x="1175" y="3"/>
                    <a:pt x="1174" y="4"/>
                  </a:cubicBezTo>
                  <a:cubicBezTo>
                    <a:pt x="1173" y="11"/>
                    <a:pt x="1172" y="18"/>
                    <a:pt x="1171" y="23"/>
                  </a:cubicBezTo>
                  <a:lnTo>
                    <a:pt x="1171" y="23"/>
                  </a:lnTo>
                  <a:cubicBezTo>
                    <a:pt x="1276" y="34"/>
                    <a:pt x="1363" y="62"/>
                    <a:pt x="1455" y="115"/>
                  </a:cubicBezTo>
                  <a:cubicBezTo>
                    <a:pt x="1509" y="146"/>
                    <a:pt x="1552" y="179"/>
                    <a:pt x="1597" y="223"/>
                  </a:cubicBezTo>
                  <a:lnTo>
                    <a:pt x="1516" y="304"/>
                  </a:lnTo>
                  <a:lnTo>
                    <a:pt x="1520" y="290"/>
                  </a:lnTo>
                  <a:lnTo>
                    <a:pt x="1509" y="285"/>
                  </a:lnTo>
                  <a:lnTo>
                    <a:pt x="1495" y="284"/>
                  </a:lnTo>
                  <a:lnTo>
                    <a:pt x="1497" y="275"/>
                  </a:lnTo>
                  <a:lnTo>
                    <a:pt x="1488" y="242"/>
                  </a:lnTo>
                  <a:lnTo>
                    <a:pt x="1468" y="220"/>
                  </a:lnTo>
                  <a:lnTo>
                    <a:pt x="1405" y="187"/>
                  </a:lnTo>
                  <a:lnTo>
                    <a:pt x="1399" y="192"/>
                  </a:lnTo>
                  <a:lnTo>
                    <a:pt x="1388" y="196"/>
                  </a:lnTo>
                  <a:lnTo>
                    <a:pt x="1388" y="196"/>
                  </a:lnTo>
                  <a:cubicBezTo>
                    <a:pt x="1391" y="200"/>
                    <a:pt x="1393" y="204"/>
                    <a:pt x="1396" y="208"/>
                  </a:cubicBezTo>
                  <a:cubicBezTo>
                    <a:pt x="1413" y="238"/>
                    <a:pt x="1421" y="267"/>
                    <a:pt x="1421" y="302"/>
                  </a:cubicBezTo>
                  <a:cubicBezTo>
                    <a:pt x="1421" y="307"/>
                    <a:pt x="1421" y="312"/>
                    <a:pt x="1421" y="316"/>
                  </a:cubicBezTo>
                  <a:lnTo>
                    <a:pt x="1452" y="355"/>
                  </a:lnTo>
                  <a:lnTo>
                    <a:pt x="1437" y="359"/>
                  </a:lnTo>
                  <a:lnTo>
                    <a:pt x="1447" y="373"/>
                  </a:lnTo>
                  <a:lnTo>
                    <a:pt x="1419" y="401"/>
                  </a:lnTo>
                  <a:lnTo>
                    <a:pt x="1408" y="380"/>
                  </a:lnTo>
                  <a:lnTo>
                    <a:pt x="1408" y="380"/>
                  </a:lnTo>
                  <a:cubicBezTo>
                    <a:pt x="1404" y="391"/>
                    <a:pt x="1400" y="400"/>
                    <a:pt x="1394" y="410"/>
                  </a:cubicBezTo>
                  <a:cubicBezTo>
                    <a:pt x="1392" y="414"/>
                    <a:pt x="1390" y="418"/>
                    <a:pt x="1387" y="421"/>
                  </a:cubicBezTo>
                  <a:cubicBezTo>
                    <a:pt x="1389" y="423"/>
                    <a:pt x="1391" y="425"/>
                    <a:pt x="1393" y="427"/>
                  </a:cubicBezTo>
                  <a:lnTo>
                    <a:pt x="1309" y="512"/>
                  </a:lnTo>
                  <a:cubicBezTo>
                    <a:pt x="1303" y="507"/>
                    <a:pt x="1298" y="502"/>
                    <a:pt x="1292" y="498"/>
                  </a:cubicBezTo>
                  <a:cubicBezTo>
                    <a:pt x="1284" y="502"/>
                    <a:pt x="1276" y="505"/>
                    <a:pt x="1267" y="508"/>
                  </a:cubicBezTo>
                  <a:cubicBezTo>
                    <a:pt x="1270" y="510"/>
                    <a:pt x="1272" y="512"/>
                    <a:pt x="1275" y="514"/>
                  </a:cubicBezTo>
                  <a:lnTo>
                    <a:pt x="1271" y="519"/>
                  </a:lnTo>
                  <a:lnTo>
                    <a:pt x="1260" y="524"/>
                  </a:lnTo>
                  <a:lnTo>
                    <a:pt x="1257" y="534"/>
                  </a:lnTo>
                  <a:lnTo>
                    <a:pt x="1250" y="528"/>
                  </a:lnTo>
                  <a:lnTo>
                    <a:pt x="1233" y="534"/>
                  </a:lnTo>
                  <a:lnTo>
                    <a:pt x="1238" y="542"/>
                  </a:lnTo>
                  <a:lnTo>
                    <a:pt x="1250" y="538"/>
                  </a:lnTo>
                  <a:lnTo>
                    <a:pt x="1258" y="539"/>
                  </a:lnTo>
                  <a:lnTo>
                    <a:pt x="1259" y="535"/>
                  </a:lnTo>
                  <a:lnTo>
                    <a:pt x="1265" y="531"/>
                  </a:lnTo>
                  <a:lnTo>
                    <a:pt x="1266" y="528"/>
                  </a:lnTo>
                  <a:lnTo>
                    <a:pt x="1278" y="525"/>
                  </a:lnTo>
                  <a:lnTo>
                    <a:pt x="1287" y="524"/>
                  </a:lnTo>
                  <a:cubicBezTo>
                    <a:pt x="1288" y="526"/>
                    <a:pt x="1290" y="527"/>
                    <a:pt x="1292" y="529"/>
                  </a:cubicBezTo>
                  <a:lnTo>
                    <a:pt x="1258" y="563"/>
                  </a:lnTo>
                  <a:lnTo>
                    <a:pt x="1255" y="559"/>
                  </a:lnTo>
                  <a:lnTo>
                    <a:pt x="1220" y="565"/>
                  </a:lnTo>
                  <a:lnTo>
                    <a:pt x="1212" y="573"/>
                  </a:lnTo>
                  <a:lnTo>
                    <a:pt x="1205" y="573"/>
                  </a:lnTo>
                  <a:lnTo>
                    <a:pt x="1226" y="552"/>
                  </a:lnTo>
                  <a:lnTo>
                    <a:pt x="1219" y="549"/>
                  </a:lnTo>
                  <a:lnTo>
                    <a:pt x="1198" y="576"/>
                  </a:lnTo>
                  <a:lnTo>
                    <a:pt x="1204" y="575"/>
                  </a:lnTo>
                  <a:lnTo>
                    <a:pt x="1204" y="585"/>
                  </a:lnTo>
                  <a:lnTo>
                    <a:pt x="1211" y="588"/>
                  </a:lnTo>
                  <a:lnTo>
                    <a:pt x="1213" y="599"/>
                  </a:lnTo>
                  <a:lnTo>
                    <a:pt x="1200" y="597"/>
                  </a:lnTo>
                  <a:lnTo>
                    <a:pt x="1188" y="599"/>
                  </a:lnTo>
                  <a:lnTo>
                    <a:pt x="1157" y="583"/>
                  </a:lnTo>
                  <a:cubicBezTo>
                    <a:pt x="1157" y="583"/>
                    <a:pt x="1155" y="666"/>
                    <a:pt x="1154" y="708"/>
                  </a:cubicBezTo>
                  <a:cubicBezTo>
                    <a:pt x="1227" y="733"/>
                    <a:pt x="1305" y="768"/>
                    <a:pt x="1305" y="861"/>
                  </a:cubicBezTo>
                  <a:cubicBezTo>
                    <a:pt x="1305" y="903"/>
                    <a:pt x="1287" y="936"/>
                    <a:pt x="1252" y="960"/>
                  </a:cubicBezTo>
                  <a:lnTo>
                    <a:pt x="1252" y="960"/>
                  </a:lnTo>
                  <a:cubicBezTo>
                    <a:pt x="1252" y="960"/>
                    <a:pt x="1251" y="961"/>
                    <a:pt x="1251" y="961"/>
                  </a:cubicBezTo>
                  <a:lnTo>
                    <a:pt x="1251" y="961"/>
                  </a:lnTo>
                  <a:cubicBezTo>
                    <a:pt x="1250" y="961"/>
                    <a:pt x="1249" y="962"/>
                    <a:pt x="1248" y="963"/>
                  </a:cubicBezTo>
                  <a:cubicBezTo>
                    <a:pt x="1219" y="982"/>
                    <a:pt x="1181" y="992"/>
                    <a:pt x="1148" y="1003"/>
                  </a:cubicBezTo>
                  <a:lnTo>
                    <a:pt x="1147" y="1068"/>
                  </a:lnTo>
                  <a:cubicBezTo>
                    <a:pt x="1199" y="1094"/>
                    <a:pt x="1263" y="1132"/>
                    <a:pt x="1257" y="1240"/>
                  </a:cubicBezTo>
                  <a:cubicBezTo>
                    <a:pt x="1256" y="1267"/>
                    <a:pt x="1246" y="1274"/>
                    <a:pt x="1237" y="1277"/>
                  </a:cubicBezTo>
                  <a:lnTo>
                    <a:pt x="1237" y="1277"/>
                  </a:lnTo>
                  <a:cubicBezTo>
                    <a:pt x="1204" y="1285"/>
                    <a:pt x="1176" y="1289"/>
                    <a:pt x="1142" y="1292"/>
                  </a:cubicBezTo>
                  <a:cubicBezTo>
                    <a:pt x="1142" y="1300"/>
                    <a:pt x="1142" y="1308"/>
                    <a:pt x="1142" y="1316"/>
                  </a:cubicBezTo>
                  <a:lnTo>
                    <a:pt x="1142" y="1316"/>
                  </a:lnTo>
                  <a:cubicBezTo>
                    <a:pt x="1235" y="1310"/>
                    <a:pt x="1313" y="1286"/>
                    <a:pt x="1395" y="1239"/>
                  </a:cubicBezTo>
                  <a:cubicBezTo>
                    <a:pt x="1438" y="1214"/>
                    <a:pt x="1471" y="1189"/>
                    <a:pt x="1507" y="1154"/>
                  </a:cubicBezTo>
                  <a:lnTo>
                    <a:pt x="1592" y="1239"/>
                  </a:lnTo>
                  <a:lnTo>
                    <a:pt x="1592" y="1239"/>
                  </a:lnTo>
                  <a:cubicBezTo>
                    <a:pt x="1549" y="1282"/>
                    <a:pt x="1507" y="1313"/>
                    <a:pt x="1455" y="1343"/>
                  </a:cubicBezTo>
                  <a:cubicBezTo>
                    <a:pt x="1342" y="1408"/>
                    <a:pt x="1231" y="1437"/>
                    <a:pt x="1101" y="1437"/>
                  </a:cubicBezTo>
                  <a:cubicBezTo>
                    <a:pt x="971" y="1437"/>
                    <a:pt x="860" y="1408"/>
                    <a:pt x="747" y="1343"/>
                  </a:cubicBezTo>
                  <a:cubicBezTo>
                    <a:pt x="695" y="1313"/>
                    <a:pt x="655" y="1283"/>
                    <a:pt x="612" y="1242"/>
                  </a:cubicBezTo>
                  <a:lnTo>
                    <a:pt x="697" y="1157"/>
                  </a:lnTo>
                  <a:lnTo>
                    <a:pt x="697" y="1157"/>
                  </a:lnTo>
                  <a:cubicBezTo>
                    <a:pt x="732" y="1190"/>
                    <a:pt x="765" y="1214"/>
                    <a:pt x="807" y="1239"/>
                  </a:cubicBezTo>
                  <a:cubicBezTo>
                    <a:pt x="888" y="1285"/>
                    <a:pt x="965" y="1309"/>
                    <a:pt x="1057" y="1316"/>
                  </a:cubicBezTo>
                  <a:cubicBezTo>
                    <a:pt x="1057" y="1308"/>
                    <a:pt x="1057" y="1300"/>
                    <a:pt x="1057" y="1292"/>
                  </a:cubicBezTo>
                  <a:lnTo>
                    <a:pt x="1057" y="1292"/>
                  </a:lnTo>
                  <a:cubicBezTo>
                    <a:pt x="969" y="1285"/>
                    <a:pt x="896" y="1262"/>
                    <a:pt x="819" y="1218"/>
                  </a:cubicBezTo>
                  <a:cubicBezTo>
                    <a:pt x="779" y="1195"/>
                    <a:pt x="748" y="1171"/>
                    <a:pt x="714" y="1140"/>
                  </a:cubicBezTo>
                  <a:lnTo>
                    <a:pt x="737" y="1117"/>
                  </a:lnTo>
                  <a:lnTo>
                    <a:pt x="768" y="1120"/>
                  </a:lnTo>
                  <a:lnTo>
                    <a:pt x="785" y="1103"/>
                  </a:lnTo>
                  <a:lnTo>
                    <a:pt x="828" y="1104"/>
                  </a:lnTo>
                  <a:lnTo>
                    <a:pt x="834" y="1089"/>
                  </a:lnTo>
                  <a:lnTo>
                    <a:pt x="833" y="1083"/>
                  </a:lnTo>
                  <a:lnTo>
                    <a:pt x="833" y="1083"/>
                  </a:lnTo>
                  <a:cubicBezTo>
                    <a:pt x="849" y="1095"/>
                    <a:pt x="863" y="1104"/>
                    <a:pt x="880" y="1114"/>
                  </a:cubicBezTo>
                  <a:cubicBezTo>
                    <a:pt x="936" y="1146"/>
                    <a:pt x="990" y="1164"/>
                    <a:pt x="1055" y="1171"/>
                  </a:cubicBezTo>
                  <a:cubicBezTo>
                    <a:pt x="1054" y="1161"/>
                    <a:pt x="1054" y="1153"/>
                    <a:pt x="1054" y="1147"/>
                  </a:cubicBezTo>
                  <a:lnTo>
                    <a:pt x="1054" y="1147"/>
                  </a:lnTo>
                  <a:cubicBezTo>
                    <a:pt x="994" y="1140"/>
                    <a:pt x="944" y="1124"/>
                    <a:pt x="891" y="1093"/>
                  </a:cubicBezTo>
                  <a:cubicBezTo>
                    <a:pt x="863" y="1077"/>
                    <a:pt x="840" y="1060"/>
                    <a:pt x="816" y="1038"/>
                  </a:cubicBezTo>
                  <a:lnTo>
                    <a:pt x="901" y="952"/>
                  </a:lnTo>
                  <a:lnTo>
                    <a:pt x="901" y="952"/>
                  </a:lnTo>
                  <a:cubicBezTo>
                    <a:pt x="917" y="967"/>
                    <a:pt x="932" y="978"/>
                    <a:pt x="951" y="989"/>
                  </a:cubicBezTo>
                  <a:cubicBezTo>
                    <a:pt x="958" y="993"/>
                    <a:pt x="963" y="996"/>
                    <a:pt x="970" y="999"/>
                  </a:cubicBezTo>
                  <a:lnTo>
                    <a:pt x="970" y="999"/>
                  </a:lnTo>
                  <a:cubicBezTo>
                    <a:pt x="972" y="991"/>
                    <a:pt x="975" y="984"/>
                    <a:pt x="979" y="977"/>
                  </a:cubicBezTo>
                  <a:lnTo>
                    <a:pt x="979" y="977"/>
                  </a:lnTo>
                  <a:cubicBezTo>
                    <a:pt x="973" y="974"/>
                    <a:pt x="969" y="971"/>
                    <a:pt x="963" y="968"/>
                  </a:cubicBezTo>
                  <a:cubicBezTo>
                    <a:pt x="946" y="958"/>
                    <a:pt x="933" y="949"/>
                    <a:pt x="918" y="936"/>
                  </a:cubicBezTo>
                  <a:lnTo>
                    <a:pt x="1003" y="851"/>
                  </a:lnTo>
                  <a:lnTo>
                    <a:pt x="1003" y="851"/>
                  </a:lnTo>
                  <a:cubicBezTo>
                    <a:pt x="1010" y="855"/>
                    <a:pt x="1016" y="859"/>
                    <a:pt x="1023" y="864"/>
                  </a:cubicBezTo>
                  <a:cubicBezTo>
                    <a:pt x="1032" y="869"/>
                    <a:pt x="1040" y="872"/>
                    <a:pt x="1049" y="876"/>
                  </a:cubicBezTo>
                  <a:cubicBezTo>
                    <a:pt x="1049" y="867"/>
                    <a:pt x="1049" y="858"/>
                    <a:pt x="1049" y="850"/>
                  </a:cubicBezTo>
                  <a:lnTo>
                    <a:pt x="1049" y="850"/>
                  </a:lnTo>
                  <a:cubicBezTo>
                    <a:pt x="1044" y="848"/>
                    <a:pt x="1040" y="846"/>
                    <a:pt x="1035" y="844"/>
                  </a:cubicBezTo>
                  <a:cubicBezTo>
                    <a:pt x="1030" y="840"/>
                    <a:pt x="1025" y="837"/>
                    <a:pt x="1020" y="834"/>
                  </a:cubicBezTo>
                  <a:lnTo>
                    <a:pt x="1045" y="809"/>
                  </a:lnTo>
                  <a:cubicBezTo>
                    <a:pt x="1036" y="807"/>
                    <a:pt x="1028" y="804"/>
                    <a:pt x="1019" y="801"/>
                  </a:cubicBezTo>
                  <a:lnTo>
                    <a:pt x="1003" y="818"/>
                  </a:lnTo>
                  <a:lnTo>
                    <a:pt x="1003" y="818"/>
                  </a:lnTo>
                  <a:cubicBezTo>
                    <a:pt x="996" y="810"/>
                    <a:pt x="991" y="804"/>
                    <a:pt x="986" y="795"/>
                  </a:cubicBezTo>
                  <a:cubicBezTo>
                    <a:pt x="985" y="792"/>
                    <a:pt x="984" y="790"/>
                    <a:pt x="982" y="787"/>
                  </a:cubicBezTo>
                  <a:lnTo>
                    <a:pt x="982" y="787"/>
                  </a:lnTo>
                  <a:cubicBezTo>
                    <a:pt x="972" y="783"/>
                    <a:pt x="963" y="778"/>
                    <a:pt x="953" y="772"/>
                  </a:cubicBezTo>
                  <a:cubicBezTo>
                    <a:pt x="948" y="770"/>
                    <a:pt x="945" y="767"/>
                    <a:pt x="940" y="764"/>
                  </a:cubicBezTo>
                  <a:cubicBezTo>
                    <a:pt x="888" y="730"/>
                    <a:pt x="861" y="681"/>
                    <a:pt x="861" y="620"/>
                  </a:cubicBezTo>
                  <a:cubicBezTo>
                    <a:pt x="861" y="573"/>
                    <a:pt x="874" y="538"/>
                    <a:pt x="896" y="510"/>
                  </a:cubicBezTo>
                  <a:lnTo>
                    <a:pt x="811" y="425"/>
                  </a:lnTo>
                  <a:lnTo>
                    <a:pt x="811" y="425"/>
                  </a:lnTo>
                  <a:cubicBezTo>
                    <a:pt x="836" y="401"/>
                    <a:pt x="861" y="382"/>
                    <a:pt x="891" y="365"/>
                  </a:cubicBezTo>
                  <a:cubicBezTo>
                    <a:pt x="939" y="337"/>
                    <a:pt x="984" y="321"/>
                    <a:pt x="1038" y="313"/>
                  </a:cubicBezTo>
                  <a:cubicBezTo>
                    <a:pt x="1038" y="305"/>
                    <a:pt x="1038" y="297"/>
                    <a:pt x="1038" y="289"/>
                  </a:cubicBezTo>
                  <a:lnTo>
                    <a:pt x="1038" y="289"/>
                  </a:lnTo>
                  <a:cubicBezTo>
                    <a:pt x="979" y="298"/>
                    <a:pt x="931" y="315"/>
                    <a:pt x="879" y="344"/>
                  </a:cubicBezTo>
                  <a:cubicBezTo>
                    <a:pt x="847" y="363"/>
                    <a:pt x="821" y="382"/>
                    <a:pt x="794" y="408"/>
                  </a:cubicBezTo>
                  <a:lnTo>
                    <a:pt x="780" y="394"/>
                  </a:lnTo>
                  <a:cubicBezTo>
                    <a:pt x="776" y="400"/>
                    <a:pt x="772" y="407"/>
                    <a:pt x="768" y="416"/>
                  </a:cubicBezTo>
                  <a:lnTo>
                    <a:pt x="777" y="425"/>
                  </a:lnTo>
                  <a:lnTo>
                    <a:pt x="777" y="425"/>
                  </a:lnTo>
                  <a:cubicBezTo>
                    <a:pt x="753" y="451"/>
                    <a:pt x="734" y="476"/>
                    <a:pt x="716" y="507"/>
                  </a:cubicBezTo>
                  <a:cubicBezTo>
                    <a:pt x="677" y="575"/>
                    <a:pt x="658" y="642"/>
                    <a:pt x="657" y="721"/>
                  </a:cubicBezTo>
                  <a:lnTo>
                    <a:pt x="536" y="721"/>
                  </a:lnTo>
                  <a:lnTo>
                    <a:pt x="536" y="721"/>
                  </a:lnTo>
                  <a:cubicBezTo>
                    <a:pt x="538" y="620"/>
                    <a:pt x="561" y="535"/>
                    <a:pt x="611" y="447"/>
                  </a:cubicBezTo>
                  <a:cubicBezTo>
                    <a:pt x="635" y="406"/>
                    <a:pt x="659" y="374"/>
                    <a:pt x="692" y="340"/>
                  </a:cubicBezTo>
                  <a:lnTo>
                    <a:pt x="730" y="378"/>
                  </a:lnTo>
                  <a:cubicBezTo>
                    <a:pt x="732" y="378"/>
                    <a:pt x="734" y="378"/>
                    <a:pt x="736" y="378"/>
                  </a:cubicBezTo>
                  <a:lnTo>
                    <a:pt x="736" y="378"/>
                  </a:lnTo>
                  <a:cubicBezTo>
                    <a:pt x="744" y="378"/>
                    <a:pt x="750" y="375"/>
                    <a:pt x="757" y="372"/>
                  </a:cubicBezTo>
                  <a:lnTo>
                    <a:pt x="709" y="323"/>
                  </a:lnTo>
                  <a:lnTo>
                    <a:pt x="709" y="323"/>
                  </a:lnTo>
                  <a:cubicBezTo>
                    <a:pt x="736" y="297"/>
                    <a:pt x="761" y="277"/>
                    <a:pt x="793" y="256"/>
                  </a:cubicBezTo>
                  <a:lnTo>
                    <a:pt x="793" y="256"/>
                  </a:lnTo>
                  <a:cubicBezTo>
                    <a:pt x="794" y="250"/>
                    <a:pt x="796" y="245"/>
                    <a:pt x="799" y="239"/>
                  </a:cubicBezTo>
                  <a:cubicBezTo>
                    <a:pt x="800" y="236"/>
                    <a:pt x="808" y="225"/>
                    <a:pt x="817" y="214"/>
                  </a:cubicBezTo>
                  <a:lnTo>
                    <a:pt x="817" y="214"/>
                  </a:lnTo>
                  <a:cubicBezTo>
                    <a:pt x="814" y="215"/>
                    <a:pt x="811" y="217"/>
                    <a:pt x="808" y="219"/>
                  </a:cubicBezTo>
                  <a:cubicBezTo>
                    <a:pt x="764" y="244"/>
                    <a:pt x="729" y="271"/>
                    <a:pt x="692" y="306"/>
                  </a:cubicBezTo>
                  <a:lnTo>
                    <a:pt x="607" y="221"/>
                  </a:lnTo>
                  <a:lnTo>
                    <a:pt x="607" y="221"/>
                  </a:lnTo>
                  <a:cubicBezTo>
                    <a:pt x="651" y="178"/>
                    <a:pt x="693" y="146"/>
                    <a:pt x="747" y="115"/>
                  </a:cubicBezTo>
                  <a:cubicBezTo>
                    <a:pt x="838" y="62"/>
                    <a:pt x="925" y="34"/>
                    <a:pt x="1029" y="24"/>
                  </a:cubicBezTo>
                  <a:cubicBezTo>
                    <a:pt x="1028" y="21"/>
                    <a:pt x="1028" y="19"/>
                    <a:pt x="1028" y="19"/>
                  </a:cubicBezTo>
                  <a:cubicBezTo>
                    <a:pt x="1027" y="13"/>
                    <a:pt x="1026" y="7"/>
                    <a:pt x="1025" y="0"/>
                  </a:cubicBezTo>
                  <a:cubicBezTo>
                    <a:pt x="656" y="39"/>
                    <a:pt x="368" y="351"/>
                    <a:pt x="368" y="729"/>
                  </a:cubicBezTo>
                  <a:cubicBezTo>
                    <a:pt x="368" y="1133"/>
                    <a:pt x="697" y="1461"/>
                    <a:pt x="1101" y="1461"/>
                  </a:cubicBezTo>
                  <a:moveTo>
                    <a:pt x="1259" y="955"/>
                  </a:moveTo>
                  <a:lnTo>
                    <a:pt x="1259" y="955"/>
                  </a:lnTo>
                  <a:lnTo>
                    <a:pt x="1259" y="955"/>
                  </a:lnTo>
                  <a:moveTo>
                    <a:pt x="1614" y="240"/>
                  </a:moveTo>
                  <a:lnTo>
                    <a:pt x="1614" y="240"/>
                  </a:lnTo>
                  <a:cubicBezTo>
                    <a:pt x="1655" y="283"/>
                    <a:pt x="1686" y="324"/>
                    <a:pt x="1716" y="375"/>
                  </a:cubicBezTo>
                  <a:cubicBezTo>
                    <a:pt x="1779" y="486"/>
                    <a:pt x="1809" y="594"/>
                    <a:pt x="1810" y="721"/>
                  </a:cubicBezTo>
                  <a:lnTo>
                    <a:pt x="1690" y="721"/>
                  </a:lnTo>
                  <a:lnTo>
                    <a:pt x="1690" y="721"/>
                  </a:lnTo>
                  <a:cubicBezTo>
                    <a:pt x="1689" y="627"/>
                    <a:pt x="1669" y="548"/>
                    <a:pt x="1627" y="465"/>
                  </a:cubicBezTo>
                  <a:lnTo>
                    <a:pt x="1628" y="462"/>
                  </a:lnTo>
                  <a:lnTo>
                    <a:pt x="1636" y="467"/>
                  </a:lnTo>
                  <a:lnTo>
                    <a:pt x="1638" y="460"/>
                  </a:lnTo>
                  <a:lnTo>
                    <a:pt x="1617" y="422"/>
                  </a:lnTo>
                  <a:lnTo>
                    <a:pt x="1591" y="387"/>
                  </a:lnTo>
                  <a:lnTo>
                    <a:pt x="1561" y="362"/>
                  </a:lnTo>
                  <a:cubicBezTo>
                    <a:pt x="1551" y="349"/>
                    <a:pt x="1540" y="337"/>
                    <a:pt x="1529" y="325"/>
                  </a:cubicBezTo>
                  <a:lnTo>
                    <a:pt x="1614" y="240"/>
                  </a:lnTo>
                  <a:moveTo>
                    <a:pt x="1461" y="394"/>
                  </a:moveTo>
                  <a:lnTo>
                    <a:pt x="1490" y="396"/>
                  </a:lnTo>
                  <a:lnTo>
                    <a:pt x="1497" y="404"/>
                  </a:lnTo>
                  <a:lnTo>
                    <a:pt x="1493" y="416"/>
                  </a:lnTo>
                  <a:lnTo>
                    <a:pt x="1533" y="441"/>
                  </a:lnTo>
                  <a:lnTo>
                    <a:pt x="1541" y="440"/>
                  </a:lnTo>
                  <a:lnTo>
                    <a:pt x="1593" y="499"/>
                  </a:lnTo>
                  <a:lnTo>
                    <a:pt x="1614" y="492"/>
                  </a:lnTo>
                  <a:lnTo>
                    <a:pt x="1614" y="492"/>
                  </a:lnTo>
                  <a:cubicBezTo>
                    <a:pt x="1649" y="567"/>
                    <a:pt x="1665" y="638"/>
                    <a:pt x="1666" y="721"/>
                  </a:cubicBezTo>
                  <a:lnTo>
                    <a:pt x="1545" y="721"/>
                  </a:lnTo>
                  <a:lnTo>
                    <a:pt x="1545" y="721"/>
                  </a:lnTo>
                  <a:cubicBezTo>
                    <a:pt x="1545" y="689"/>
                    <a:pt x="1542" y="662"/>
                    <a:pt x="1534" y="630"/>
                  </a:cubicBezTo>
                  <a:lnTo>
                    <a:pt x="1540" y="622"/>
                  </a:lnTo>
                  <a:lnTo>
                    <a:pt x="1547" y="585"/>
                  </a:lnTo>
                  <a:lnTo>
                    <a:pt x="1542" y="544"/>
                  </a:lnTo>
                  <a:lnTo>
                    <a:pt x="1527" y="498"/>
                  </a:lnTo>
                  <a:lnTo>
                    <a:pt x="1493" y="448"/>
                  </a:lnTo>
                  <a:lnTo>
                    <a:pt x="1502" y="453"/>
                  </a:lnTo>
                  <a:lnTo>
                    <a:pt x="1506" y="448"/>
                  </a:lnTo>
                  <a:lnTo>
                    <a:pt x="1479" y="430"/>
                  </a:lnTo>
                  <a:lnTo>
                    <a:pt x="1477" y="436"/>
                  </a:lnTo>
                  <a:lnTo>
                    <a:pt x="1504" y="475"/>
                  </a:lnTo>
                  <a:lnTo>
                    <a:pt x="1519" y="507"/>
                  </a:lnTo>
                  <a:lnTo>
                    <a:pt x="1530" y="538"/>
                  </a:lnTo>
                  <a:lnTo>
                    <a:pt x="1534" y="559"/>
                  </a:lnTo>
                  <a:lnTo>
                    <a:pt x="1539" y="594"/>
                  </a:lnTo>
                  <a:lnTo>
                    <a:pt x="1529" y="595"/>
                  </a:lnTo>
                  <a:cubicBezTo>
                    <a:pt x="1529" y="595"/>
                    <a:pt x="1518" y="573"/>
                    <a:pt x="1514" y="564"/>
                  </a:cubicBezTo>
                  <a:lnTo>
                    <a:pt x="1519" y="556"/>
                  </a:lnTo>
                  <a:lnTo>
                    <a:pt x="1509" y="542"/>
                  </a:lnTo>
                  <a:lnTo>
                    <a:pt x="1509" y="527"/>
                  </a:lnTo>
                  <a:lnTo>
                    <a:pt x="1502" y="517"/>
                  </a:lnTo>
                  <a:lnTo>
                    <a:pt x="1492" y="519"/>
                  </a:lnTo>
                  <a:cubicBezTo>
                    <a:pt x="1489" y="513"/>
                    <a:pt x="1486" y="507"/>
                    <a:pt x="1482" y="501"/>
                  </a:cubicBezTo>
                  <a:lnTo>
                    <a:pt x="1489" y="504"/>
                  </a:lnTo>
                  <a:lnTo>
                    <a:pt x="1490" y="502"/>
                  </a:lnTo>
                  <a:lnTo>
                    <a:pt x="1487" y="495"/>
                  </a:lnTo>
                  <a:lnTo>
                    <a:pt x="1495" y="490"/>
                  </a:lnTo>
                  <a:lnTo>
                    <a:pt x="1491" y="486"/>
                  </a:lnTo>
                  <a:lnTo>
                    <a:pt x="1480" y="490"/>
                  </a:lnTo>
                  <a:lnTo>
                    <a:pt x="1484" y="472"/>
                  </a:lnTo>
                  <a:lnTo>
                    <a:pt x="1477" y="468"/>
                  </a:lnTo>
                  <a:lnTo>
                    <a:pt x="1471" y="483"/>
                  </a:lnTo>
                  <a:lnTo>
                    <a:pt x="1471" y="483"/>
                  </a:lnTo>
                  <a:cubicBezTo>
                    <a:pt x="1457" y="462"/>
                    <a:pt x="1444" y="445"/>
                    <a:pt x="1427" y="427"/>
                  </a:cubicBezTo>
                  <a:lnTo>
                    <a:pt x="1461" y="394"/>
                  </a:lnTo>
                  <a:moveTo>
                    <a:pt x="1437" y="677"/>
                  </a:moveTo>
                  <a:lnTo>
                    <a:pt x="1458" y="665"/>
                  </a:lnTo>
                  <a:lnTo>
                    <a:pt x="1480" y="661"/>
                  </a:lnTo>
                  <a:lnTo>
                    <a:pt x="1485" y="651"/>
                  </a:lnTo>
                  <a:lnTo>
                    <a:pt x="1497" y="643"/>
                  </a:lnTo>
                  <a:lnTo>
                    <a:pt x="1502" y="633"/>
                  </a:lnTo>
                  <a:lnTo>
                    <a:pt x="1506" y="615"/>
                  </a:lnTo>
                  <a:cubicBezTo>
                    <a:pt x="1508" y="621"/>
                    <a:pt x="1509" y="628"/>
                    <a:pt x="1511" y="634"/>
                  </a:cubicBezTo>
                  <a:lnTo>
                    <a:pt x="1499" y="669"/>
                  </a:lnTo>
                  <a:lnTo>
                    <a:pt x="1499" y="681"/>
                  </a:lnTo>
                  <a:lnTo>
                    <a:pt x="1516" y="658"/>
                  </a:lnTo>
                  <a:lnTo>
                    <a:pt x="1516" y="658"/>
                  </a:lnTo>
                  <a:cubicBezTo>
                    <a:pt x="1519" y="680"/>
                    <a:pt x="1521" y="699"/>
                    <a:pt x="1522" y="721"/>
                  </a:cubicBezTo>
                  <a:lnTo>
                    <a:pt x="1416" y="721"/>
                  </a:lnTo>
                  <a:lnTo>
                    <a:pt x="1414" y="712"/>
                  </a:lnTo>
                  <a:lnTo>
                    <a:pt x="1426" y="702"/>
                  </a:lnTo>
                  <a:lnTo>
                    <a:pt x="1429" y="697"/>
                  </a:lnTo>
                  <a:lnTo>
                    <a:pt x="1434" y="693"/>
                  </a:lnTo>
                  <a:lnTo>
                    <a:pt x="1448" y="691"/>
                  </a:lnTo>
                  <a:lnTo>
                    <a:pt x="1450" y="685"/>
                  </a:lnTo>
                  <a:lnTo>
                    <a:pt x="1437" y="677"/>
                  </a:lnTo>
                  <a:moveTo>
                    <a:pt x="1292" y="594"/>
                  </a:moveTo>
                  <a:lnTo>
                    <a:pt x="1303" y="591"/>
                  </a:lnTo>
                  <a:lnTo>
                    <a:pt x="1302" y="589"/>
                  </a:lnTo>
                  <a:lnTo>
                    <a:pt x="1292" y="582"/>
                  </a:lnTo>
                  <a:lnTo>
                    <a:pt x="1295" y="559"/>
                  </a:lnTo>
                  <a:lnTo>
                    <a:pt x="1308" y="546"/>
                  </a:lnTo>
                  <a:lnTo>
                    <a:pt x="1308" y="546"/>
                  </a:lnTo>
                  <a:cubicBezTo>
                    <a:pt x="1317" y="556"/>
                    <a:pt x="1323" y="564"/>
                    <a:pt x="1330" y="575"/>
                  </a:cubicBezTo>
                  <a:lnTo>
                    <a:pt x="1326" y="589"/>
                  </a:lnTo>
                  <a:lnTo>
                    <a:pt x="1314" y="580"/>
                  </a:lnTo>
                  <a:lnTo>
                    <a:pt x="1305" y="583"/>
                  </a:lnTo>
                  <a:lnTo>
                    <a:pt x="1310" y="591"/>
                  </a:lnTo>
                  <a:lnTo>
                    <a:pt x="1314" y="591"/>
                  </a:lnTo>
                  <a:lnTo>
                    <a:pt x="1309" y="604"/>
                  </a:lnTo>
                  <a:lnTo>
                    <a:pt x="1306" y="599"/>
                  </a:lnTo>
                  <a:lnTo>
                    <a:pt x="1292" y="594"/>
                  </a:lnTo>
                  <a:moveTo>
                    <a:pt x="1338" y="994"/>
                  </a:moveTo>
                  <a:lnTo>
                    <a:pt x="1312" y="986"/>
                  </a:lnTo>
                  <a:lnTo>
                    <a:pt x="1304" y="989"/>
                  </a:lnTo>
                  <a:lnTo>
                    <a:pt x="1290" y="978"/>
                  </a:lnTo>
                  <a:lnTo>
                    <a:pt x="1276" y="973"/>
                  </a:lnTo>
                  <a:cubicBezTo>
                    <a:pt x="1283" y="968"/>
                    <a:pt x="1289" y="963"/>
                    <a:pt x="1296" y="957"/>
                  </a:cubicBezTo>
                  <a:lnTo>
                    <a:pt x="1317" y="973"/>
                  </a:lnTo>
                  <a:lnTo>
                    <a:pt x="1333" y="981"/>
                  </a:lnTo>
                  <a:lnTo>
                    <a:pt x="1341" y="989"/>
                  </a:lnTo>
                  <a:lnTo>
                    <a:pt x="1338" y="994"/>
                  </a:lnTo>
                  <a:moveTo>
                    <a:pt x="1325" y="529"/>
                  </a:moveTo>
                  <a:lnTo>
                    <a:pt x="1410" y="444"/>
                  </a:lnTo>
                  <a:lnTo>
                    <a:pt x="1410" y="444"/>
                  </a:lnTo>
                  <a:cubicBezTo>
                    <a:pt x="1431" y="467"/>
                    <a:pt x="1447" y="488"/>
                    <a:pt x="1463" y="515"/>
                  </a:cubicBezTo>
                  <a:lnTo>
                    <a:pt x="1452" y="518"/>
                  </a:lnTo>
                  <a:lnTo>
                    <a:pt x="1453" y="537"/>
                  </a:lnTo>
                  <a:lnTo>
                    <a:pt x="1485" y="557"/>
                  </a:lnTo>
                  <a:lnTo>
                    <a:pt x="1485" y="557"/>
                  </a:lnTo>
                  <a:cubicBezTo>
                    <a:pt x="1493" y="575"/>
                    <a:pt x="1499" y="591"/>
                    <a:pt x="1505" y="611"/>
                  </a:cubicBezTo>
                  <a:lnTo>
                    <a:pt x="1499" y="619"/>
                  </a:lnTo>
                  <a:lnTo>
                    <a:pt x="1488" y="626"/>
                  </a:lnTo>
                  <a:lnTo>
                    <a:pt x="1485" y="644"/>
                  </a:lnTo>
                  <a:lnTo>
                    <a:pt x="1477" y="648"/>
                  </a:lnTo>
                  <a:lnTo>
                    <a:pt x="1470" y="656"/>
                  </a:lnTo>
                  <a:lnTo>
                    <a:pt x="1464" y="653"/>
                  </a:lnTo>
                  <a:lnTo>
                    <a:pt x="1452" y="653"/>
                  </a:lnTo>
                  <a:lnTo>
                    <a:pt x="1459" y="644"/>
                  </a:lnTo>
                  <a:lnTo>
                    <a:pt x="1464" y="620"/>
                  </a:lnTo>
                  <a:lnTo>
                    <a:pt x="1471" y="615"/>
                  </a:lnTo>
                  <a:lnTo>
                    <a:pt x="1448" y="593"/>
                  </a:lnTo>
                  <a:lnTo>
                    <a:pt x="1431" y="599"/>
                  </a:lnTo>
                  <a:lnTo>
                    <a:pt x="1427" y="615"/>
                  </a:lnTo>
                  <a:lnTo>
                    <a:pt x="1417" y="627"/>
                  </a:lnTo>
                  <a:lnTo>
                    <a:pt x="1405" y="617"/>
                  </a:lnTo>
                  <a:lnTo>
                    <a:pt x="1401" y="607"/>
                  </a:lnTo>
                  <a:lnTo>
                    <a:pt x="1408" y="603"/>
                  </a:lnTo>
                  <a:lnTo>
                    <a:pt x="1411" y="610"/>
                  </a:lnTo>
                  <a:lnTo>
                    <a:pt x="1417" y="608"/>
                  </a:lnTo>
                  <a:lnTo>
                    <a:pt x="1415" y="597"/>
                  </a:lnTo>
                  <a:lnTo>
                    <a:pt x="1407" y="597"/>
                  </a:lnTo>
                  <a:lnTo>
                    <a:pt x="1406" y="601"/>
                  </a:lnTo>
                  <a:lnTo>
                    <a:pt x="1401" y="602"/>
                  </a:lnTo>
                  <a:lnTo>
                    <a:pt x="1375" y="571"/>
                  </a:lnTo>
                  <a:lnTo>
                    <a:pt x="1366" y="564"/>
                  </a:lnTo>
                  <a:lnTo>
                    <a:pt x="1370" y="561"/>
                  </a:lnTo>
                  <a:lnTo>
                    <a:pt x="1377" y="558"/>
                  </a:lnTo>
                  <a:lnTo>
                    <a:pt x="1370" y="555"/>
                  </a:lnTo>
                  <a:cubicBezTo>
                    <a:pt x="1370" y="555"/>
                    <a:pt x="1361" y="557"/>
                    <a:pt x="1360" y="557"/>
                  </a:cubicBezTo>
                  <a:lnTo>
                    <a:pt x="1365" y="564"/>
                  </a:lnTo>
                  <a:lnTo>
                    <a:pt x="1351" y="564"/>
                  </a:lnTo>
                  <a:lnTo>
                    <a:pt x="1351" y="564"/>
                  </a:lnTo>
                  <a:cubicBezTo>
                    <a:pt x="1343" y="551"/>
                    <a:pt x="1335" y="540"/>
                    <a:pt x="1325" y="529"/>
                  </a:cubicBezTo>
                  <a:moveTo>
                    <a:pt x="1368" y="982"/>
                  </a:moveTo>
                  <a:lnTo>
                    <a:pt x="1357" y="971"/>
                  </a:lnTo>
                  <a:lnTo>
                    <a:pt x="1366" y="959"/>
                  </a:lnTo>
                  <a:lnTo>
                    <a:pt x="1377" y="937"/>
                  </a:lnTo>
                  <a:lnTo>
                    <a:pt x="1372" y="930"/>
                  </a:lnTo>
                  <a:lnTo>
                    <a:pt x="1380" y="914"/>
                  </a:lnTo>
                  <a:lnTo>
                    <a:pt x="1379" y="898"/>
                  </a:lnTo>
                  <a:lnTo>
                    <a:pt x="1374" y="883"/>
                  </a:lnTo>
                  <a:lnTo>
                    <a:pt x="1364" y="879"/>
                  </a:lnTo>
                  <a:lnTo>
                    <a:pt x="1360" y="888"/>
                  </a:lnTo>
                  <a:lnTo>
                    <a:pt x="1354" y="886"/>
                  </a:lnTo>
                  <a:cubicBezTo>
                    <a:pt x="1363" y="872"/>
                    <a:pt x="1373" y="858"/>
                    <a:pt x="1379" y="842"/>
                  </a:cubicBezTo>
                  <a:lnTo>
                    <a:pt x="1390" y="837"/>
                  </a:lnTo>
                  <a:lnTo>
                    <a:pt x="1396" y="829"/>
                  </a:lnTo>
                  <a:lnTo>
                    <a:pt x="1399" y="833"/>
                  </a:lnTo>
                  <a:lnTo>
                    <a:pt x="1407" y="824"/>
                  </a:lnTo>
                  <a:lnTo>
                    <a:pt x="1400" y="816"/>
                  </a:lnTo>
                  <a:lnTo>
                    <a:pt x="1406" y="815"/>
                  </a:lnTo>
                  <a:lnTo>
                    <a:pt x="1416" y="819"/>
                  </a:lnTo>
                  <a:lnTo>
                    <a:pt x="1434" y="820"/>
                  </a:lnTo>
                  <a:lnTo>
                    <a:pt x="1446" y="813"/>
                  </a:lnTo>
                  <a:lnTo>
                    <a:pt x="1475" y="806"/>
                  </a:lnTo>
                  <a:lnTo>
                    <a:pt x="1469" y="796"/>
                  </a:lnTo>
                  <a:lnTo>
                    <a:pt x="1468" y="784"/>
                  </a:lnTo>
                  <a:lnTo>
                    <a:pt x="1483" y="791"/>
                  </a:lnTo>
                  <a:lnTo>
                    <a:pt x="1489" y="788"/>
                  </a:lnTo>
                  <a:lnTo>
                    <a:pt x="1486" y="775"/>
                  </a:lnTo>
                  <a:lnTo>
                    <a:pt x="1467" y="783"/>
                  </a:lnTo>
                  <a:lnTo>
                    <a:pt x="1446" y="778"/>
                  </a:lnTo>
                  <a:lnTo>
                    <a:pt x="1429" y="745"/>
                  </a:lnTo>
                  <a:lnTo>
                    <a:pt x="1522" y="745"/>
                  </a:lnTo>
                  <a:lnTo>
                    <a:pt x="1522" y="745"/>
                  </a:lnTo>
                  <a:cubicBezTo>
                    <a:pt x="1519" y="817"/>
                    <a:pt x="1501" y="876"/>
                    <a:pt x="1466" y="938"/>
                  </a:cubicBezTo>
                  <a:cubicBezTo>
                    <a:pt x="1448" y="969"/>
                    <a:pt x="1430" y="993"/>
                    <a:pt x="1405" y="1019"/>
                  </a:cubicBezTo>
                  <a:lnTo>
                    <a:pt x="1393" y="1006"/>
                  </a:lnTo>
                  <a:lnTo>
                    <a:pt x="1398" y="990"/>
                  </a:lnTo>
                  <a:lnTo>
                    <a:pt x="1388" y="952"/>
                  </a:lnTo>
                  <a:lnTo>
                    <a:pt x="1368" y="982"/>
                  </a:lnTo>
                  <a:moveTo>
                    <a:pt x="1385" y="1217"/>
                  </a:moveTo>
                  <a:lnTo>
                    <a:pt x="1396" y="1193"/>
                  </a:lnTo>
                  <a:lnTo>
                    <a:pt x="1392" y="1182"/>
                  </a:lnTo>
                  <a:lnTo>
                    <a:pt x="1408" y="1167"/>
                  </a:lnTo>
                  <a:lnTo>
                    <a:pt x="1408" y="1159"/>
                  </a:lnTo>
                  <a:lnTo>
                    <a:pt x="1394" y="1150"/>
                  </a:lnTo>
                  <a:lnTo>
                    <a:pt x="1406" y="1126"/>
                  </a:lnTo>
                  <a:lnTo>
                    <a:pt x="1424" y="1103"/>
                  </a:lnTo>
                  <a:lnTo>
                    <a:pt x="1406" y="1084"/>
                  </a:lnTo>
                  <a:lnTo>
                    <a:pt x="1393" y="1084"/>
                  </a:lnTo>
                  <a:lnTo>
                    <a:pt x="1384" y="1071"/>
                  </a:lnTo>
                  <a:cubicBezTo>
                    <a:pt x="1391" y="1065"/>
                    <a:pt x="1398" y="1059"/>
                    <a:pt x="1405" y="1053"/>
                  </a:cubicBezTo>
                  <a:lnTo>
                    <a:pt x="1490" y="1138"/>
                  </a:lnTo>
                  <a:lnTo>
                    <a:pt x="1490" y="1138"/>
                  </a:lnTo>
                  <a:cubicBezTo>
                    <a:pt x="1457" y="1170"/>
                    <a:pt x="1425" y="1194"/>
                    <a:pt x="1385" y="1217"/>
                  </a:cubicBezTo>
                  <a:moveTo>
                    <a:pt x="1491" y="1105"/>
                  </a:moveTo>
                  <a:lnTo>
                    <a:pt x="1500" y="1094"/>
                  </a:lnTo>
                  <a:lnTo>
                    <a:pt x="1491" y="1048"/>
                  </a:lnTo>
                  <a:lnTo>
                    <a:pt x="1485" y="1045"/>
                  </a:lnTo>
                  <a:lnTo>
                    <a:pt x="1489" y="1037"/>
                  </a:lnTo>
                  <a:lnTo>
                    <a:pt x="1469" y="1031"/>
                  </a:lnTo>
                  <a:lnTo>
                    <a:pt x="1465" y="1048"/>
                  </a:lnTo>
                  <a:lnTo>
                    <a:pt x="1463" y="1069"/>
                  </a:lnTo>
                  <a:lnTo>
                    <a:pt x="1459" y="1072"/>
                  </a:lnTo>
                  <a:lnTo>
                    <a:pt x="1422" y="1036"/>
                  </a:lnTo>
                  <a:lnTo>
                    <a:pt x="1422" y="1036"/>
                  </a:lnTo>
                  <a:cubicBezTo>
                    <a:pt x="1448" y="1008"/>
                    <a:pt x="1468" y="983"/>
                    <a:pt x="1486" y="950"/>
                  </a:cubicBezTo>
                  <a:cubicBezTo>
                    <a:pt x="1524" y="885"/>
                    <a:pt x="1543" y="821"/>
                    <a:pt x="1545" y="745"/>
                  </a:cubicBezTo>
                  <a:lnTo>
                    <a:pt x="1666" y="745"/>
                  </a:lnTo>
                  <a:lnTo>
                    <a:pt x="1666" y="745"/>
                  </a:lnTo>
                  <a:cubicBezTo>
                    <a:pt x="1663" y="843"/>
                    <a:pt x="1640" y="926"/>
                    <a:pt x="1591" y="1011"/>
                  </a:cubicBezTo>
                  <a:cubicBezTo>
                    <a:pt x="1566" y="1053"/>
                    <a:pt x="1541" y="1086"/>
                    <a:pt x="1507" y="1121"/>
                  </a:cubicBezTo>
                  <a:lnTo>
                    <a:pt x="1491" y="1105"/>
                  </a:lnTo>
                  <a:moveTo>
                    <a:pt x="1524" y="1138"/>
                  </a:moveTo>
                  <a:lnTo>
                    <a:pt x="1524" y="1138"/>
                  </a:lnTo>
                  <a:cubicBezTo>
                    <a:pt x="1560" y="1101"/>
                    <a:pt x="1586" y="1067"/>
                    <a:pt x="1611" y="1023"/>
                  </a:cubicBezTo>
                  <a:cubicBezTo>
                    <a:pt x="1662" y="934"/>
                    <a:pt x="1687" y="848"/>
                    <a:pt x="1690" y="745"/>
                  </a:cubicBezTo>
                  <a:lnTo>
                    <a:pt x="1810" y="745"/>
                  </a:lnTo>
                  <a:lnTo>
                    <a:pt x="1810" y="745"/>
                  </a:lnTo>
                  <a:cubicBezTo>
                    <a:pt x="1807" y="870"/>
                    <a:pt x="1778" y="975"/>
                    <a:pt x="1716" y="1083"/>
                  </a:cubicBezTo>
                  <a:cubicBezTo>
                    <a:pt x="1685" y="1136"/>
                    <a:pt x="1652" y="1178"/>
                    <a:pt x="1609" y="1223"/>
                  </a:cubicBezTo>
                  <a:lnTo>
                    <a:pt x="1524" y="1138"/>
                  </a:lnTo>
                  <a:moveTo>
                    <a:pt x="799" y="1021"/>
                  </a:moveTo>
                  <a:cubicBezTo>
                    <a:pt x="790" y="1012"/>
                    <a:pt x="782" y="1003"/>
                    <a:pt x="774" y="993"/>
                  </a:cubicBezTo>
                  <a:lnTo>
                    <a:pt x="778" y="962"/>
                  </a:lnTo>
                  <a:lnTo>
                    <a:pt x="765" y="933"/>
                  </a:lnTo>
                  <a:lnTo>
                    <a:pt x="762" y="888"/>
                  </a:lnTo>
                  <a:lnTo>
                    <a:pt x="748" y="860"/>
                  </a:lnTo>
                  <a:lnTo>
                    <a:pt x="751" y="843"/>
                  </a:lnTo>
                  <a:lnTo>
                    <a:pt x="734" y="810"/>
                  </a:lnTo>
                  <a:lnTo>
                    <a:pt x="718" y="802"/>
                  </a:lnTo>
                  <a:lnTo>
                    <a:pt x="724" y="785"/>
                  </a:lnTo>
                  <a:lnTo>
                    <a:pt x="718" y="771"/>
                  </a:lnTo>
                  <a:lnTo>
                    <a:pt x="724" y="755"/>
                  </a:lnTo>
                  <a:lnTo>
                    <a:pt x="741" y="755"/>
                  </a:lnTo>
                  <a:lnTo>
                    <a:pt x="747" y="745"/>
                  </a:lnTo>
                  <a:lnTo>
                    <a:pt x="775" y="745"/>
                  </a:lnTo>
                  <a:lnTo>
                    <a:pt x="779" y="754"/>
                  </a:lnTo>
                  <a:lnTo>
                    <a:pt x="774" y="782"/>
                  </a:lnTo>
                  <a:lnTo>
                    <a:pt x="771" y="787"/>
                  </a:lnTo>
                  <a:lnTo>
                    <a:pt x="781" y="810"/>
                  </a:lnTo>
                  <a:lnTo>
                    <a:pt x="774" y="814"/>
                  </a:lnTo>
                  <a:lnTo>
                    <a:pt x="769" y="808"/>
                  </a:lnTo>
                  <a:lnTo>
                    <a:pt x="767" y="810"/>
                  </a:lnTo>
                  <a:lnTo>
                    <a:pt x="772" y="824"/>
                  </a:lnTo>
                  <a:lnTo>
                    <a:pt x="781" y="840"/>
                  </a:lnTo>
                  <a:lnTo>
                    <a:pt x="784" y="839"/>
                  </a:lnTo>
                  <a:lnTo>
                    <a:pt x="787" y="825"/>
                  </a:lnTo>
                  <a:lnTo>
                    <a:pt x="783" y="820"/>
                  </a:lnTo>
                  <a:lnTo>
                    <a:pt x="782" y="810"/>
                  </a:lnTo>
                  <a:lnTo>
                    <a:pt x="781" y="790"/>
                  </a:lnTo>
                  <a:lnTo>
                    <a:pt x="787" y="755"/>
                  </a:lnTo>
                  <a:lnTo>
                    <a:pt x="781" y="745"/>
                  </a:lnTo>
                  <a:lnTo>
                    <a:pt x="801" y="745"/>
                  </a:lnTo>
                  <a:lnTo>
                    <a:pt x="801" y="745"/>
                  </a:lnTo>
                  <a:cubicBezTo>
                    <a:pt x="804" y="795"/>
                    <a:pt x="816" y="836"/>
                    <a:pt x="841" y="879"/>
                  </a:cubicBezTo>
                  <a:cubicBezTo>
                    <a:pt x="854" y="901"/>
                    <a:pt x="867" y="918"/>
                    <a:pt x="884" y="936"/>
                  </a:cubicBezTo>
                  <a:lnTo>
                    <a:pt x="799" y="1021"/>
                  </a:lnTo>
                  <a:moveTo>
                    <a:pt x="720" y="785"/>
                  </a:moveTo>
                  <a:lnTo>
                    <a:pt x="708" y="804"/>
                  </a:lnTo>
                  <a:lnTo>
                    <a:pt x="689" y="804"/>
                  </a:lnTo>
                  <a:lnTo>
                    <a:pt x="687" y="802"/>
                  </a:lnTo>
                  <a:lnTo>
                    <a:pt x="687" y="802"/>
                  </a:lnTo>
                  <a:cubicBezTo>
                    <a:pt x="684" y="783"/>
                    <a:pt x="682" y="766"/>
                    <a:pt x="681" y="745"/>
                  </a:cubicBezTo>
                  <a:lnTo>
                    <a:pt x="717" y="745"/>
                  </a:lnTo>
                  <a:lnTo>
                    <a:pt x="708" y="774"/>
                  </a:lnTo>
                  <a:lnTo>
                    <a:pt x="720" y="785"/>
                  </a:lnTo>
                  <a:moveTo>
                    <a:pt x="759" y="703"/>
                  </a:moveTo>
                  <a:lnTo>
                    <a:pt x="761" y="679"/>
                  </a:lnTo>
                  <a:lnTo>
                    <a:pt x="776" y="671"/>
                  </a:lnTo>
                  <a:lnTo>
                    <a:pt x="801" y="675"/>
                  </a:lnTo>
                  <a:lnTo>
                    <a:pt x="805" y="680"/>
                  </a:lnTo>
                  <a:lnTo>
                    <a:pt x="805" y="680"/>
                  </a:lnTo>
                  <a:cubicBezTo>
                    <a:pt x="803" y="694"/>
                    <a:pt x="802" y="707"/>
                    <a:pt x="801" y="721"/>
                  </a:cubicBezTo>
                  <a:lnTo>
                    <a:pt x="772" y="721"/>
                  </a:lnTo>
                  <a:lnTo>
                    <a:pt x="759" y="703"/>
                  </a:lnTo>
                  <a:moveTo>
                    <a:pt x="881" y="793"/>
                  </a:moveTo>
                  <a:lnTo>
                    <a:pt x="887" y="790"/>
                  </a:lnTo>
                  <a:lnTo>
                    <a:pt x="903" y="802"/>
                  </a:lnTo>
                  <a:lnTo>
                    <a:pt x="896" y="807"/>
                  </a:lnTo>
                  <a:lnTo>
                    <a:pt x="914" y="819"/>
                  </a:lnTo>
                  <a:lnTo>
                    <a:pt x="913" y="806"/>
                  </a:lnTo>
                  <a:lnTo>
                    <a:pt x="922" y="791"/>
                  </a:lnTo>
                  <a:lnTo>
                    <a:pt x="932" y="801"/>
                  </a:lnTo>
                  <a:lnTo>
                    <a:pt x="942" y="816"/>
                  </a:lnTo>
                  <a:lnTo>
                    <a:pt x="924" y="820"/>
                  </a:lnTo>
                  <a:lnTo>
                    <a:pt x="932" y="837"/>
                  </a:lnTo>
                  <a:lnTo>
                    <a:pt x="945" y="830"/>
                  </a:lnTo>
                  <a:lnTo>
                    <a:pt x="943" y="825"/>
                  </a:lnTo>
                  <a:lnTo>
                    <a:pt x="953" y="818"/>
                  </a:lnTo>
                  <a:lnTo>
                    <a:pt x="959" y="792"/>
                  </a:lnTo>
                  <a:lnTo>
                    <a:pt x="959" y="792"/>
                  </a:lnTo>
                  <a:cubicBezTo>
                    <a:pt x="961" y="797"/>
                    <a:pt x="963" y="801"/>
                    <a:pt x="966" y="806"/>
                  </a:cubicBezTo>
                  <a:cubicBezTo>
                    <a:pt x="972" y="817"/>
                    <a:pt x="978" y="825"/>
                    <a:pt x="986" y="834"/>
                  </a:cubicBezTo>
                  <a:lnTo>
                    <a:pt x="901" y="919"/>
                  </a:lnTo>
                  <a:lnTo>
                    <a:pt x="901" y="919"/>
                  </a:lnTo>
                  <a:cubicBezTo>
                    <a:pt x="885" y="903"/>
                    <a:pt x="873" y="886"/>
                    <a:pt x="862" y="867"/>
                  </a:cubicBezTo>
                  <a:cubicBezTo>
                    <a:pt x="842" y="832"/>
                    <a:pt x="831" y="799"/>
                    <a:pt x="826" y="759"/>
                  </a:cubicBezTo>
                  <a:lnTo>
                    <a:pt x="844" y="778"/>
                  </a:lnTo>
                  <a:lnTo>
                    <a:pt x="860" y="778"/>
                  </a:lnTo>
                  <a:lnTo>
                    <a:pt x="881" y="793"/>
                  </a:lnTo>
                  <a:moveTo>
                    <a:pt x="794" y="442"/>
                  </a:moveTo>
                  <a:lnTo>
                    <a:pt x="879" y="527"/>
                  </a:lnTo>
                  <a:lnTo>
                    <a:pt x="879" y="527"/>
                  </a:lnTo>
                  <a:cubicBezTo>
                    <a:pt x="864" y="544"/>
                    <a:pt x="852" y="559"/>
                    <a:pt x="841" y="579"/>
                  </a:cubicBezTo>
                  <a:cubicBezTo>
                    <a:pt x="838" y="584"/>
                    <a:pt x="836" y="587"/>
                    <a:pt x="834" y="592"/>
                  </a:cubicBezTo>
                  <a:lnTo>
                    <a:pt x="828" y="592"/>
                  </a:lnTo>
                  <a:lnTo>
                    <a:pt x="816" y="595"/>
                  </a:lnTo>
                  <a:lnTo>
                    <a:pt x="812" y="595"/>
                  </a:lnTo>
                  <a:lnTo>
                    <a:pt x="799" y="607"/>
                  </a:lnTo>
                  <a:lnTo>
                    <a:pt x="815" y="604"/>
                  </a:lnTo>
                  <a:lnTo>
                    <a:pt x="830" y="601"/>
                  </a:lnTo>
                  <a:cubicBezTo>
                    <a:pt x="829" y="603"/>
                    <a:pt x="828" y="604"/>
                    <a:pt x="827" y="606"/>
                  </a:cubicBezTo>
                  <a:lnTo>
                    <a:pt x="814" y="614"/>
                  </a:lnTo>
                  <a:lnTo>
                    <a:pt x="809" y="614"/>
                  </a:lnTo>
                  <a:lnTo>
                    <a:pt x="790" y="628"/>
                  </a:lnTo>
                  <a:lnTo>
                    <a:pt x="772" y="627"/>
                  </a:lnTo>
                  <a:lnTo>
                    <a:pt x="745" y="676"/>
                  </a:lnTo>
                  <a:lnTo>
                    <a:pt x="751" y="685"/>
                  </a:lnTo>
                  <a:lnTo>
                    <a:pt x="736" y="701"/>
                  </a:lnTo>
                  <a:lnTo>
                    <a:pt x="734" y="721"/>
                  </a:lnTo>
                  <a:lnTo>
                    <a:pt x="681" y="721"/>
                  </a:lnTo>
                  <a:lnTo>
                    <a:pt x="681" y="721"/>
                  </a:lnTo>
                  <a:cubicBezTo>
                    <a:pt x="682" y="647"/>
                    <a:pt x="699" y="584"/>
                    <a:pt x="736" y="519"/>
                  </a:cubicBezTo>
                  <a:cubicBezTo>
                    <a:pt x="754" y="490"/>
                    <a:pt x="771" y="467"/>
                    <a:pt x="794" y="442"/>
                  </a:cubicBezTo>
                  <a:moveTo>
                    <a:pt x="684" y="1084"/>
                  </a:moveTo>
                  <a:lnTo>
                    <a:pt x="711" y="1100"/>
                  </a:lnTo>
                  <a:lnTo>
                    <a:pt x="717" y="1103"/>
                  </a:lnTo>
                  <a:lnTo>
                    <a:pt x="697" y="1123"/>
                  </a:lnTo>
                  <a:cubicBezTo>
                    <a:pt x="688" y="1114"/>
                    <a:pt x="679" y="1104"/>
                    <a:pt x="670" y="1094"/>
                  </a:cubicBezTo>
                  <a:lnTo>
                    <a:pt x="684" y="1084"/>
                  </a:lnTo>
                  <a:moveTo>
                    <a:pt x="657" y="745"/>
                  </a:moveTo>
                  <a:cubicBezTo>
                    <a:pt x="657" y="757"/>
                    <a:pt x="658" y="768"/>
                    <a:pt x="660" y="780"/>
                  </a:cubicBezTo>
                  <a:lnTo>
                    <a:pt x="645" y="783"/>
                  </a:lnTo>
                  <a:lnTo>
                    <a:pt x="642" y="798"/>
                  </a:lnTo>
                  <a:lnTo>
                    <a:pt x="611" y="837"/>
                  </a:lnTo>
                  <a:lnTo>
                    <a:pt x="612" y="891"/>
                  </a:lnTo>
                  <a:lnTo>
                    <a:pt x="581" y="902"/>
                  </a:lnTo>
                  <a:lnTo>
                    <a:pt x="563" y="902"/>
                  </a:lnTo>
                  <a:lnTo>
                    <a:pt x="563" y="902"/>
                  </a:lnTo>
                  <a:cubicBezTo>
                    <a:pt x="546" y="848"/>
                    <a:pt x="538" y="801"/>
                    <a:pt x="536" y="745"/>
                  </a:cubicBezTo>
                  <a:lnTo>
                    <a:pt x="657" y="745"/>
                  </a:lnTo>
                  <a:moveTo>
                    <a:pt x="538" y="901"/>
                  </a:moveTo>
                  <a:lnTo>
                    <a:pt x="531" y="900"/>
                  </a:lnTo>
                  <a:lnTo>
                    <a:pt x="524" y="892"/>
                  </a:lnTo>
                  <a:lnTo>
                    <a:pt x="491" y="889"/>
                  </a:lnTo>
                  <a:lnTo>
                    <a:pt x="501" y="903"/>
                  </a:lnTo>
                  <a:lnTo>
                    <a:pt x="470" y="898"/>
                  </a:lnTo>
                  <a:lnTo>
                    <a:pt x="478" y="890"/>
                  </a:lnTo>
                  <a:lnTo>
                    <a:pt x="470" y="882"/>
                  </a:lnTo>
                  <a:lnTo>
                    <a:pt x="448" y="892"/>
                  </a:lnTo>
                  <a:lnTo>
                    <a:pt x="439" y="907"/>
                  </a:lnTo>
                  <a:lnTo>
                    <a:pt x="443" y="941"/>
                  </a:lnTo>
                  <a:lnTo>
                    <a:pt x="469" y="1004"/>
                  </a:lnTo>
                  <a:lnTo>
                    <a:pt x="481" y="1023"/>
                  </a:lnTo>
                  <a:lnTo>
                    <a:pt x="488" y="1026"/>
                  </a:lnTo>
                  <a:lnTo>
                    <a:pt x="469" y="988"/>
                  </a:lnTo>
                  <a:lnTo>
                    <a:pt x="464" y="969"/>
                  </a:lnTo>
                  <a:lnTo>
                    <a:pt x="469" y="965"/>
                  </a:lnTo>
                  <a:lnTo>
                    <a:pt x="466" y="954"/>
                  </a:lnTo>
                  <a:lnTo>
                    <a:pt x="478" y="956"/>
                  </a:lnTo>
                  <a:lnTo>
                    <a:pt x="496" y="983"/>
                  </a:lnTo>
                  <a:lnTo>
                    <a:pt x="500" y="985"/>
                  </a:lnTo>
                  <a:lnTo>
                    <a:pt x="500" y="965"/>
                  </a:lnTo>
                  <a:lnTo>
                    <a:pt x="507" y="969"/>
                  </a:lnTo>
                  <a:lnTo>
                    <a:pt x="509" y="980"/>
                  </a:lnTo>
                  <a:lnTo>
                    <a:pt x="528" y="985"/>
                  </a:lnTo>
                  <a:lnTo>
                    <a:pt x="536" y="980"/>
                  </a:lnTo>
                  <a:lnTo>
                    <a:pt x="539" y="982"/>
                  </a:lnTo>
                  <a:lnTo>
                    <a:pt x="538" y="997"/>
                  </a:lnTo>
                  <a:lnTo>
                    <a:pt x="547" y="1007"/>
                  </a:lnTo>
                  <a:lnTo>
                    <a:pt x="557" y="1009"/>
                  </a:lnTo>
                  <a:lnTo>
                    <a:pt x="579" y="1047"/>
                  </a:lnTo>
                  <a:lnTo>
                    <a:pt x="593" y="1051"/>
                  </a:lnTo>
                  <a:lnTo>
                    <a:pt x="597" y="1033"/>
                  </a:lnTo>
                  <a:lnTo>
                    <a:pt x="597" y="1033"/>
                  </a:lnTo>
                  <a:cubicBezTo>
                    <a:pt x="622" y="1074"/>
                    <a:pt x="647" y="1106"/>
                    <a:pt x="680" y="1140"/>
                  </a:cubicBezTo>
                  <a:lnTo>
                    <a:pt x="595" y="1225"/>
                  </a:lnTo>
                  <a:lnTo>
                    <a:pt x="595" y="1225"/>
                  </a:lnTo>
                  <a:cubicBezTo>
                    <a:pt x="551" y="1180"/>
                    <a:pt x="518" y="1137"/>
                    <a:pt x="486" y="1083"/>
                  </a:cubicBezTo>
                  <a:cubicBezTo>
                    <a:pt x="424" y="975"/>
                    <a:pt x="395" y="870"/>
                    <a:pt x="392" y="745"/>
                  </a:cubicBezTo>
                  <a:lnTo>
                    <a:pt x="512" y="745"/>
                  </a:lnTo>
                  <a:lnTo>
                    <a:pt x="512" y="745"/>
                  </a:lnTo>
                  <a:cubicBezTo>
                    <a:pt x="514" y="801"/>
                    <a:pt x="522" y="848"/>
                    <a:pt x="538" y="901"/>
                  </a:cubicBezTo>
                  <a:moveTo>
                    <a:pt x="590" y="238"/>
                  </a:moveTo>
                  <a:lnTo>
                    <a:pt x="675" y="323"/>
                  </a:lnTo>
                  <a:lnTo>
                    <a:pt x="675" y="323"/>
                  </a:lnTo>
                  <a:cubicBezTo>
                    <a:pt x="641" y="359"/>
                    <a:pt x="616" y="392"/>
                    <a:pt x="591" y="435"/>
                  </a:cubicBezTo>
                  <a:cubicBezTo>
                    <a:pt x="538" y="526"/>
                    <a:pt x="514" y="616"/>
                    <a:pt x="512" y="721"/>
                  </a:cubicBezTo>
                  <a:lnTo>
                    <a:pt x="392" y="721"/>
                  </a:lnTo>
                  <a:lnTo>
                    <a:pt x="392" y="721"/>
                  </a:lnTo>
                  <a:cubicBezTo>
                    <a:pt x="393" y="594"/>
                    <a:pt x="423" y="485"/>
                    <a:pt x="486" y="375"/>
                  </a:cubicBezTo>
                  <a:cubicBezTo>
                    <a:pt x="517" y="323"/>
                    <a:pt x="548" y="281"/>
                    <a:pt x="590" y="238"/>
                  </a:cubicBezTo>
                  <a:moveTo>
                    <a:pt x="1462" y="194"/>
                  </a:moveTo>
                  <a:lnTo>
                    <a:pt x="1455" y="182"/>
                  </a:lnTo>
                  <a:lnTo>
                    <a:pt x="1439" y="175"/>
                  </a:lnTo>
                  <a:lnTo>
                    <a:pt x="1426" y="184"/>
                  </a:lnTo>
                  <a:lnTo>
                    <a:pt x="1442" y="192"/>
                  </a:lnTo>
                  <a:lnTo>
                    <a:pt x="1460" y="205"/>
                  </a:lnTo>
                  <a:lnTo>
                    <a:pt x="1462" y="194"/>
                  </a:lnTo>
                  <a:moveTo>
                    <a:pt x="1389" y="534"/>
                  </a:moveTo>
                  <a:lnTo>
                    <a:pt x="1389" y="543"/>
                  </a:lnTo>
                  <a:lnTo>
                    <a:pt x="1410" y="537"/>
                  </a:lnTo>
                  <a:lnTo>
                    <a:pt x="1417" y="524"/>
                  </a:lnTo>
                  <a:lnTo>
                    <a:pt x="1402" y="505"/>
                  </a:lnTo>
                  <a:lnTo>
                    <a:pt x="1410" y="494"/>
                  </a:lnTo>
                  <a:lnTo>
                    <a:pt x="1429" y="507"/>
                  </a:lnTo>
                  <a:lnTo>
                    <a:pt x="1433" y="505"/>
                  </a:lnTo>
                  <a:lnTo>
                    <a:pt x="1429" y="502"/>
                  </a:lnTo>
                  <a:lnTo>
                    <a:pt x="1425" y="494"/>
                  </a:lnTo>
                  <a:lnTo>
                    <a:pt x="1433" y="489"/>
                  </a:lnTo>
                  <a:lnTo>
                    <a:pt x="1425" y="479"/>
                  </a:lnTo>
                  <a:lnTo>
                    <a:pt x="1407" y="488"/>
                  </a:lnTo>
                  <a:lnTo>
                    <a:pt x="1400" y="499"/>
                  </a:lnTo>
                  <a:lnTo>
                    <a:pt x="1396" y="509"/>
                  </a:lnTo>
                  <a:lnTo>
                    <a:pt x="1405" y="522"/>
                  </a:lnTo>
                  <a:lnTo>
                    <a:pt x="1402" y="529"/>
                  </a:lnTo>
                  <a:lnTo>
                    <a:pt x="1389" y="534"/>
                  </a:lnTo>
                  <a:moveTo>
                    <a:pt x="518" y="1074"/>
                  </a:moveTo>
                  <a:lnTo>
                    <a:pt x="519" y="1068"/>
                  </a:lnTo>
                  <a:lnTo>
                    <a:pt x="509" y="1045"/>
                  </a:lnTo>
                  <a:lnTo>
                    <a:pt x="496" y="1040"/>
                  </a:lnTo>
                  <a:lnTo>
                    <a:pt x="518" y="1074"/>
                  </a:lnTo>
                  <a:moveTo>
                    <a:pt x="1010" y="621"/>
                  </a:moveTo>
                  <a:cubicBezTo>
                    <a:pt x="1010" y="641"/>
                    <a:pt x="1023" y="656"/>
                    <a:pt x="1045" y="668"/>
                  </a:cubicBezTo>
                  <a:cubicBezTo>
                    <a:pt x="1045" y="668"/>
                    <a:pt x="1045" y="665"/>
                    <a:pt x="1045" y="659"/>
                  </a:cubicBezTo>
                  <a:lnTo>
                    <a:pt x="1031" y="645"/>
                  </a:lnTo>
                  <a:lnTo>
                    <a:pt x="1038" y="632"/>
                  </a:lnTo>
                  <a:lnTo>
                    <a:pt x="1045" y="630"/>
                  </a:lnTo>
                  <a:cubicBezTo>
                    <a:pt x="1044" y="606"/>
                    <a:pt x="1043" y="580"/>
                    <a:pt x="1043" y="576"/>
                  </a:cubicBezTo>
                  <a:lnTo>
                    <a:pt x="1042" y="576"/>
                  </a:lnTo>
                  <a:cubicBezTo>
                    <a:pt x="1022" y="587"/>
                    <a:pt x="1010" y="601"/>
                    <a:pt x="1010" y="621"/>
                  </a:cubicBezTo>
                </a:path>
              </a:pathLst>
            </a:custGeom>
            <a:grpFill/>
            <a:ln>
              <a:noFill/>
            </a:ln>
          </p:spPr>
        </p:sp>
        <p:sp>
          <p:nvSpPr>
            <p:cNvPr id="286" name="Freeform 80"/>
            <p:cNvSpPr/>
            <p:nvPr/>
          </p:nvSpPr>
          <p:spPr>
            <a:xfrm>
              <a:off x="578160" y="1690920"/>
              <a:ext cx="34200" cy="51840"/>
            </a:xfrm>
            <a:custGeom>
              <a:avLst/>
              <a:gdLst/>
              <a:ahLst/>
              <a:cxnLst/>
              <a:rect l="0" t="0" r="r" b="b"/>
              <a:pathLst>
                <a:path w="95" h="144">
                  <a:moveTo>
                    <a:pt x="0" y="47"/>
                  </a:moveTo>
                  <a:cubicBezTo>
                    <a:pt x="38" y="66"/>
                    <a:pt x="73" y="93"/>
                    <a:pt x="87" y="143"/>
                  </a:cubicBezTo>
                  <a:cubicBezTo>
                    <a:pt x="94" y="60"/>
                    <a:pt x="47" y="24"/>
                    <a:pt x="1" y="0"/>
                  </a:cubicBezTo>
                  <a:lnTo>
                    <a:pt x="0" y="47"/>
                  </a:lnTo>
                </a:path>
              </a:pathLst>
            </a:custGeom>
            <a:grpFill/>
            <a:ln>
              <a:noFill/>
            </a:ln>
          </p:spPr>
        </p:sp>
        <p:sp>
          <p:nvSpPr>
            <p:cNvPr id="287" name="Freeform 81"/>
            <p:cNvSpPr/>
            <p:nvPr/>
          </p:nvSpPr>
          <p:spPr>
            <a:xfrm>
              <a:off x="484920" y="1335600"/>
              <a:ext cx="183960" cy="243720"/>
            </a:xfrm>
            <a:custGeom>
              <a:avLst/>
              <a:gdLst/>
              <a:ahLst/>
              <a:cxnLst/>
              <a:rect l="0" t="0" r="r" b="b"/>
              <a:pathLst>
                <a:path w="511" h="677">
                  <a:moveTo>
                    <a:pt x="510" y="193"/>
                  </a:moveTo>
                  <a:cubicBezTo>
                    <a:pt x="510" y="118"/>
                    <a:pt x="455" y="34"/>
                    <a:pt x="321" y="5"/>
                  </a:cubicBezTo>
                  <a:cubicBezTo>
                    <a:pt x="312" y="2"/>
                    <a:pt x="297" y="0"/>
                    <a:pt x="281" y="0"/>
                  </a:cubicBezTo>
                  <a:cubicBezTo>
                    <a:pt x="281" y="11"/>
                    <a:pt x="280" y="37"/>
                    <a:pt x="280" y="37"/>
                  </a:cubicBezTo>
                  <a:cubicBezTo>
                    <a:pt x="280" y="45"/>
                    <a:pt x="279" y="76"/>
                    <a:pt x="279" y="82"/>
                  </a:cubicBezTo>
                  <a:lnTo>
                    <a:pt x="279" y="82"/>
                  </a:lnTo>
                  <a:cubicBezTo>
                    <a:pt x="288" y="83"/>
                    <a:pt x="295" y="84"/>
                    <a:pt x="305" y="85"/>
                  </a:cubicBezTo>
                  <a:cubicBezTo>
                    <a:pt x="382" y="104"/>
                    <a:pt x="410" y="149"/>
                    <a:pt x="410" y="193"/>
                  </a:cubicBezTo>
                  <a:cubicBezTo>
                    <a:pt x="410" y="264"/>
                    <a:pt x="349" y="291"/>
                    <a:pt x="274" y="311"/>
                  </a:cubicBezTo>
                  <a:cubicBezTo>
                    <a:pt x="266" y="314"/>
                    <a:pt x="258" y="316"/>
                    <a:pt x="249" y="318"/>
                  </a:cubicBezTo>
                  <a:cubicBezTo>
                    <a:pt x="226" y="324"/>
                    <a:pt x="203" y="329"/>
                    <a:pt x="180" y="335"/>
                  </a:cubicBezTo>
                  <a:cubicBezTo>
                    <a:pt x="171" y="338"/>
                    <a:pt x="163" y="340"/>
                    <a:pt x="155" y="342"/>
                  </a:cubicBezTo>
                  <a:cubicBezTo>
                    <a:pt x="71" y="368"/>
                    <a:pt x="0" y="408"/>
                    <a:pt x="0" y="511"/>
                  </a:cubicBezTo>
                  <a:cubicBezTo>
                    <a:pt x="0" y="613"/>
                    <a:pt x="82" y="651"/>
                    <a:pt x="161" y="676"/>
                  </a:cubicBezTo>
                  <a:cubicBezTo>
                    <a:pt x="161" y="646"/>
                    <a:pt x="160" y="617"/>
                    <a:pt x="160" y="587"/>
                  </a:cubicBezTo>
                  <a:cubicBezTo>
                    <a:pt x="124" y="571"/>
                    <a:pt x="100" y="549"/>
                    <a:pt x="100" y="512"/>
                  </a:cubicBezTo>
                  <a:cubicBezTo>
                    <a:pt x="100" y="477"/>
                    <a:pt x="122" y="455"/>
                    <a:pt x="157" y="439"/>
                  </a:cubicBezTo>
                  <a:cubicBezTo>
                    <a:pt x="165" y="436"/>
                    <a:pt x="173" y="433"/>
                    <a:pt x="182" y="430"/>
                  </a:cubicBezTo>
                  <a:cubicBezTo>
                    <a:pt x="201" y="423"/>
                    <a:pt x="224" y="417"/>
                    <a:pt x="247" y="412"/>
                  </a:cubicBezTo>
                  <a:cubicBezTo>
                    <a:pt x="255" y="410"/>
                    <a:pt x="264" y="408"/>
                    <a:pt x="272" y="406"/>
                  </a:cubicBezTo>
                  <a:cubicBezTo>
                    <a:pt x="385" y="379"/>
                    <a:pt x="510" y="344"/>
                    <a:pt x="510" y="193"/>
                  </a:cubicBezTo>
                </a:path>
              </a:pathLst>
            </a:custGeom>
            <a:grpFill/>
            <a:ln>
              <a:noFill/>
            </a:ln>
          </p:spPr>
        </p:sp>
        <p:sp>
          <p:nvSpPr>
            <p:cNvPr id="288" name="Freeform 82"/>
            <p:cNvSpPr/>
            <p:nvPr/>
          </p:nvSpPr>
          <p:spPr>
            <a:xfrm>
              <a:off x="523440" y="1560600"/>
              <a:ext cx="103680" cy="132480"/>
            </a:xfrm>
            <a:custGeom>
              <a:avLst/>
              <a:gdLst/>
              <a:ahLst/>
              <a:cxnLst/>
              <a:rect l="0" t="0" r="r" b="b"/>
              <a:pathLst>
                <a:path w="288" h="368">
                  <a:moveTo>
                    <a:pt x="0" y="286"/>
                  </a:moveTo>
                  <a:cubicBezTo>
                    <a:pt x="0" y="328"/>
                    <a:pt x="30" y="350"/>
                    <a:pt x="61" y="367"/>
                  </a:cubicBezTo>
                  <a:cubicBezTo>
                    <a:pt x="60" y="360"/>
                    <a:pt x="59" y="297"/>
                    <a:pt x="59" y="296"/>
                  </a:cubicBezTo>
                  <a:cubicBezTo>
                    <a:pt x="60" y="283"/>
                    <a:pt x="72" y="275"/>
                    <a:pt x="82" y="270"/>
                  </a:cubicBezTo>
                  <a:cubicBezTo>
                    <a:pt x="96" y="263"/>
                    <a:pt x="111" y="258"/>
                    <a:pt x="130" y="252"/>
                  </a:cubicBezTo>
                  <a:cubicBezTo>
                    <a:pt x="139" y="249"/>
                    <a:pt x="147" y="246"/>
                    <a:pt x="155" y="243"/>
                  </a:cubicBezTo>
                  <a:cubicBezTo>
                    <a:pt x="217" y="225"/>
                    <a:pt x="287" y="201"/>
                    <a:pt x="287" y="127"/>
                  </a:cubicBezTo>
                  <a:cubicBezTo>
                    <a:pt x="287" y="53"/>
                    <a:pt x="227" y="23"/>
                    <a:pt x="160" y="0"/>
                  </a:cubicBezTo>
                  <a:cubicBezTo>
                    <a:pt x="160" y="24"/>
                    <a:pt x="160" y="58"/>
                    <a:pt x="159" y="82"/>
                  </a:cubicBezTo>
                  <a:cubicBezTo>
                    <a:pt x="187" y="93"/>
                    <a:pt x="205" y="106"/>
                    <a:pt x="205" y="127"/>
                  </a:cubicBezTo>
                  <a:cubicBezTo>
                    <a:pt x="205" y="154"/>
                    <a:pt x="177" y="169"/>
                    <a:pt x="157" y="177"/>
                  </a:cubicBezTo>
                  <a:cubicBezTo>
                    <a:pt x="148" y="180"/>
                    <a:pt x="136" y="185"/>
                    <a:pt x="132" y="185"/>
                  </a:cubicBezTo>
                  <a:cubicBezTo>
                    <a:pt x="116" y="191"/>
                    <a:pt x="99" y="197"/>
                    <a:pt x="82" y="202"/>
                  </a:cubicBezTo>
                  <a:lnTo>
                    <a:pt x="82" y="202"/>
                  </a:lnTo>
                  <a:cubicBezTo>
                    <a:pt x="73" y="206"/>
                    <a:pt x="66" y="209"/>
                    <a:pt x="58" y="213"/>
                  </a:cubicBezTo>
                  <a:cubicBezTo>
                    <a:pt x="29" y="228"/>
                    <a:pt x="0" y="249"/>
                    <a:pt x="0" y="286"/>
                  </a:cubicBezTo>
                </a:path>
              </a:pathLst>
            </a:custGeom>
            <a:grpFill/>
            <a:ln>
              <a:noFill/>
            </a:ln>
          </p:spPr>
        </p:sp>
        <p:sp>
          <p:nvSpPr>
            <p:cNvPr id="289" name="Freeform 83"/>
            <p:cNvSpPr/>
            <p:nvPr/>
          </p:nvSpPr>
          <p:spPr>
            <a:xfrm>
              <a:off x="429120" y="1339920"/>
              <a:ext cx="110160" cy="106200"/>
            </a:xfrm>
            <a:custGeom>
              <a:avLst/>
              <a:gdLst/>
              <a:ahLst/>
              <a:cxnLst/>
              <a:rect l="0" t="0" r="r" b="b"/>
              <a:pathLst>
                <a:path w="306" h="295">
                  <a:moveTo>
                    <a:pt x="303" y="0"/>
                  </a:moveTo>
                  <a:cubicBezTo>
                    <a:pt x="262" y="11"/>
                    <a:pt x="238" y="26"/>
                    <a:pt x="229" y="29"/>
                  </a:cubicBezTo>
                  <a:cubicBezTo>
                    <a:pt x="203" y="38"/>
                    <a:pt x="166" y="40"/>
                    <a:pt x="128" y="81"/>
                  </a:cubicBezTo>
                  <a:lnTo>
                    <a:pt x="128" y="81"/>
                  </a:lnTo>
                  <a:cubicBezTo>
                    <a:pt x="115" y="97"/>
                    <a:pt x="104" y="110"/>
                    <a:pt x="93" y="127"/>
                  </a:cubicBezTo>
                  <a:cubicBezTo>
                    <a:pt x="81" y="143"/>
                    <a:pt x="81" y="170"/>
                    <a:pt x="72" y="184"/>
                  </a:cubicBezTo>
                  <a:cubicBezTo>
                    <a:pt x="60" y="205"/>
                    <a:pt x="63" y="217"/>
                    <a:pt x="63" y="217"/>
                  </a:cubicBezTo>
                  <a:lnTo>
                    <a:pt x="63" y="217"/>
                  </a:lnTo>
                  <a:cubicBezTo>
                    <a:pt x="63" y="220"/>
                    <a:pt x="60" y="231"/>
                    <a:pt x="49" y="244"/>
                  </a:cubicBezTo>
                  <a:cubicBezTo>
                    <a:pt x="36" y="258"/>
                    <a:pt x="19" y="266"/>
                    <a:pt x="0" y="262"/>
                  </a:cubicBezTo>
                  <a:cubicBezTo>
                    <a:pt x="17" y="271"/>
                    <a:pt x="41" y="259"/>
                    <a:pt x="41" y="259"/>
                  </a:cubicBezTo>
                  <a:lnTo>
                    <a:pt x="41" y="259"/>
                  </a:lnTo>
                  <a:cubicBezTo>
                    <a:pt x="37" y="271"/>
                    <a:pt x="34" y="281"/>
                    <a:pt x="32" y="294"/>
                  </a:cubicBezTo>
                  <a:cubicBezTo>
                    <a:pt x="51" y="250"/>
                    <a:pt x="69" y="233"/>
                    <a:pt x="75" y="229"/>
                  </a:cubicBezTo>
                  <a:cubicBezTo>
                    <a:pt x="83" y="231"/>
                    <a:pt x="101" y="230"/>
                    <a:pt x="133" y="211"/>
                  </a:cubicBezTo>
                  <a:cubicBezTo>
                    <a:pt x="170" y="190"/>
                    <a:pt x="224" y="156"/>
                    <a:pt x="240" y="134"/>
                  </a:cubicBezTo>
                  <a:cubicBezTo>
                    <a:pt x="257" y="111"/>
                    <a:pt x="280" y="96"/>
                    <a:pt x="305" y="86"/>
                  </a:cubicBezTo>
                  <a:cubicBezTo>
                    <a:pt x="304" y="53"/>
                    <a:pt x="304" y="24"/>
                    <a:pt x="303" y="0"/>
                  </a:cubicBezTo>
                  <a:moveTo>
                    <a:pt x="149" y="138"/>
                  </a:moveTo>
                  <a:lnTo>
                    <a:pt x="130" y="142"/>
                  </a:lnTo>
                  <a:lnTo>
                    <a:pt x="152" y="105"/>
                  </a:lnTo>
                  <a:lnTo>
                    <a:pt x="179" y="106"/>
                  </a:lnTo>
                  <a:lnTo>
                    <a:pt x="149" y="138"/>
                  </a:lnTo>
                </a:path>
              </a:pathLst>
            </a:custGeom>
            <a:grpFill/>
            <a:ln>
              <a:noFill/>
            </a:ln>
          </p:spPr>
        </p:sp>
        <p:sp>
          <p:nvSpPr>
            <p:cNvPr id="290" name="Freeform 84"/>
            <p:cNvSpPr/>
            <p:nvPr/>
          </p:nvSpPr>
          <p:spPr>
            <a:xfrm>
              <a:off x="553680" y="1660320"/>
              <a:ext cx="16920" cy="148680"/>
            </a:xfrm>
            <a:custGeom>
              <a:avLst/>
              <a:gdLst/>
              <a:ahLst/>
              <a:cxnLst/>
              <a:rect l="0" t="0" r="r" b="b"/>
              <a:pathLst>
                <a:path w="47" h="413">
                  <a:moveTo>
                    <a:pt x="32" y="5"/>
                  </a:moveTo>
                  <a:cubicBezTo>
                    <a:pt x="29" y="6"/>
                    <a:pt x="19" y="10"/>
                    <a:pt x="14" y="12"/>
                  </a:cubicBezTo>
                  <a:cubicBezTo>
                    <a:pt x="8" y="14"/>
                    <a:pt x="0" y="17"/>
                    <a:pt x="0" y="19"/>
                  </a:cubicBezTo>
                  <a:cubicBezTo>
                    <a:pt x="0" y="20"/>
                    <a:pt x="6" y="339"/>
                    <a:pt x="6" y="346"/>
                  </a:cubicBezTo>
                  <a:cubicBezTo>
                    <a:pt x="6" y="411"/>
                    <a:pt x="39" y="412"/>
                    <a:pt x="39" y="346"/>
                  </a:cubicBezTo>
                  <a:cubicBezTo>
                    <a:pt x="39" y="341"/>
                    <a:pt x="46" y="0"/>
                    <a:pt x="46" y="0"/>
                  </a:cubicBezTo>
                  <a:cubicBezTo>
                    <a:pt x="46" y="0"/>
                    <a:pt x="38" y="2"/>
                    <a:pt x="32" y="5"/>
                  </a:cubicBezTo>
                </a:path>
              </a:pathLst>
            </a:custGeom>
            <a:grpFill/>
            <a:ln>
              <a:noFill/>
            </a:ln>
          </p:spPr>
        </p:sp>
        <p:sp>
          <p:nvSpPr>
            <p:cNvPr id="291" name="Freeform 85"/>
            <p:cNvSpPr/>
            <p:nvPr/>
          </p:nvSpPr>
          <p:spPr>
            <a:xfrm>
              <a:off x="550440" y="1492920"/>
              <a:ext cx="23400" cy="131400"/>
            </a:xfrm>
            <a:custGeom>
              <a:avLst/>
              <a:gdLst/>
              <a:ahLst/>
              <a:cxnLst/>
              <a:rect l="0" t="0" r="r" b="b"/>
              <a:pathLst>
                <a:path w="65" h="365">
                  <a:moveTo>
                    <a:pt x="7" y="364"/>
                  </a:moveTo>
                  <a:cubicBezTo>
                    <a:pt x="17" y="361"/>
                    <a:pt x="28" y="358"/>
                    <a:pt x="37" y="354"/>
                  </a:cubicBezTo>
                  <a:cubicBezTo>
                    <a:pt x="45" y="352"/>
                    <a:pt x="51" y="350"/>
                    <a:pt x="57" y="348"/>
                  </a:cubicBezTo>
                  <a:cubicBezTo>
                    <a:pt x="58" y="328"/>
                    <a:pt x="64" y="51"/>
                    <a:pt x="64" y="0"/>
                  </a:cubicBezTo>
                  <a:cubicBezTo>
                    <a:pt x="40" y="7"/>
                    <a:pt x="18" y="13"/>
                    <a:pt x="0" y="19"/>
                  </a:cubicBezTo>
                  <a:cubicBezTo>
                    <a:pt x="1" y="57"/>
                    <a:pt x="6" y="334"/>
                    <a:pt x="7" y="364"/>
                  </a:cubicBezTo>
                </a:path>
              </a:pathLst>
            </a:custGeom>
            <a:grpFill/>
            <a:ln>
              <a:noFill/>
            </a:ln>
          </p:spPr>
        </p:sp>
        <p:sp>
          <p:nvSpPr>
            <p:cNvPr id="292" name="Freeform 86"/>
            <p:cNvSpPr/>
            <p:nvPr/>
          </p:nvSpPr>
          <p:spPr>
            <a:xfrm>
              <a:off x="529200" y="1241640"/>
              <a:ext cx="68760" cy="205920"/>
            </a:xfrm>
            <a:custGeom>
              <a:avLst/>
              <a:gdLst/>
              <a:ahLst/>
              <a:cxnLst/>
              <a:rect l="0" t="0" r="r" b="b"/>
              <a:pathLst>
                <a:path w="191" h="572">
                  <a:moveTo>
                    <a:pt x="94" y="0"/>
                  </a:moveTo>
                  <a:cubicBezTo>
                    <a:pt x="0" y="0"/>
                    <a:pt x="40" y="139"/>
                    <a:pt x="47" y="185"/>
                  </a:cubicBezTo>
                  <a:cubicBezTo>
                    <a:pt x="47" y="187"/>
                    <a:pt x="54" y="499"/>
                    <a:pt x="56" y="571"/>
                  </a:cubicBezTo>
                  <a:cubicBezTo>
                    <a:pt x="70" y="567"/>
                    <a:pt x="85" y="564"/>
                    <a:pt x="98" y="560"/>
                  </a:cubicBezTo>
                  <a:cubicBezTo>
                    <a:pt x="108" y="558"/>
                    <a:pt x="118" y="556"/>
                    <a:pt x="127" y="553"/>
                  </a:cubicBezTo>
                  <a:cubicBezTo>
                    <a:pt x="128" y="484"/>
                    <a:pt x="135" y="186"/>
                    <a:pt x="135" y="184"/>
                  </a:cubicBezTo>
                  <a:cubicBezTo>
                    <a:pt x="141" y="136"/>
                    <a:pt x="190" y="0"/>
                    <a:pt x="94" y="0"/>
                  </a:cubicBezTo>
                </a:path>
              </a:pathLst>
            </a:custGeom>
            <a:grpFill/>
            <a:ln>
              <a:noFill/>
            </a:ln>
          </p:spPr>
        </p:sp>
        <p:sp>
          <p:nvSpPr>
            <p:cNvPr id="293" name="Freeform 87"/>
            <p:cNvSpPr/>
            <p:nvPr/>
          </p:nvSpPr>
          <p:spPr>
            <a:xfrm>
              <a:off x="1010160" y="1366920"/>
              <a:ext cx="210240" cy="191160"/>
            </a:xfrm>
            <a:custGeom>
              <a:avLst/>
              <a:gdLst/>
              <a:ahLst/>
              <a:cxnLst/>
              <a:rect l="0" t="0" r="r" b="b"/>
              <a:pathLst>
                <a:path w="584" h="531">
                  <a:moveTo>
                    <a:pt x="292" y="96"/>
                  </a:moveTo>
                  <a:lnTo>
                    <a:pt x="291" y="96"/>
                  </a:lnTo>
                  <a:lnTo>
                    <a:pt x="212" y="530"/>
                  </a:lnTo>
                  <a:lnTo>
                    <a:pt x="102" y="530"/>
                  </a:lnTo>
                  <a:lnTo>
                    <a:pt x="0" y="0"/>
                  </a:lnTo>
                  <a:lnTo>
                    <a:pt x="87" y="0"/>
                  </a:lnTo>
                  <a:lnTo>
                    <a:pt x="158" y="409"/>
                  </a:lnTo>
                  <a:lnTo>
                    <a:pt x="160" y="409"/>
                  </a:lnTo>
                  <a:lnTo>
                    <a:pt x="236" y="0"/>
                  </a:lnTo>
                  <a:lnTo>
                    <a:pt x="348" y="0"/>
                  </a:lnTo>
                  <a:lnTo>
                    <a:pt x="424" y="409"/>
                  </a:lnTo>
                  <a:lnTo>
                    <a:pt x="425" y="409"/>
                  </a:lnTo>
                  <a:lnTo>
                    <a:pt x="499" y="0"/>
                  </a:lnTo>
                  <a:lnTo>
                    <a:pt x="583" y="0"/>
                  </a:lnTo>
                  <a:lnTo>
                    <a:pt x="478" y="530"/>
                  </a:lnTo>
                  <a:lnTo>
                    <a:pt x="368" y="530"/>
                  </a:lnTo>
                  <a:lnTo>
                    <a:pt x="292" y="96"/>
                  </a:lnTo>
                </a:path>
              </a:pathLst>
            </a:custGeom>
            <a:grpFill/>
            <a:ln>
              <a:noFill/>
            </a:ln>
          </p:spPr>
        </p:sp>
        <p:sp>
          <p:nvSpPr>
            <p:cNvPr id="294" name="Freeform 88"/>
            <p:cNvSpPr/>
            <p:nvPr/>
          </p:nvSpPr>
          <p:spPr>
            <a:xfrm>
              <a:off x="1216440" y="1414800"/>
              <a:ext cx="118080" cy="145440"/>
            </a:xfrm>
            <a:custGeom>
              <a:avLst/>
              <a:gdLst/>
              <a:ahLst/>
              <a:cxnLst/>
              <a:rect l="0" t="0" r="r" b="b"/>
              <a:pathLst>
                <a:path w="328" h="404">
                  <a:moveTo>
                    <a:pt x="164" y="0"/>
                  </a:moveTo>
                  <a:cubicBezTo>
                    <a:pt x="240" y="0"/>
                    <a:pt x="327" y="42"/>
                    <a:pt x="327" y="201"/>
                  </a:cubicBezTo>
                  <a:cubicBezTo>
                    <a:pt x="327" y="365"/>
                    <a:pt x="240" y="403"/>
                    <a:pt x="164" y="403"/>
                  </a:cubicBezTo>
                  <a:cubicBezTo>
                    <a:pt x="88" y="403"/>
                    <a:pt x="0" y="365"/>
                    <a:pt x="0" y="201"/>
                  </a:cubicBezTo>
                  <a:cubicBezTo>
                    <a:pt x="0" y="42"/>
                    <a:pt x="88" y="0"/>
                    <a:pt x="164" y="0"/>
                  </a:cubicBezTo>
                  <a:moveTo>
                    <a:pt x="164" y="336"/>
                  </a:moveTo>
                  <a:cubicBezTo>
                    <a:pt x="222" y="336"/>
                    <a:pt x="235" y="266"/>
                    <a:pt x="235" y="201"/>
                  </a:cubicBezTo>
                  <a:cubicBezTo>
                    <a:pt x="235" y="136"/>
                    <a:pt x="222" y="67"/>
                    <a:pt x="164" y="67"/>
                  </a:cubicBezTo>
                  <a:cubicBezTo>
                    <a:pt x="106" y="67"/>
                    <a:pt x="92" y="136"/>
                    <a:pt x="92" y="201"/>
                  </a:cubicBezTo>
                  <a:cubicBezTo>
                    <a:pt x="92" y="266"/>
                    <a:pt x="106" y="336"/>
                    <a:pt x="164" y="336"/>
                  </a:cubicBezTo>
                </a:path>
              </a:pathLst>
            </a:custGeom>
            <a:grpFill/>
            <a:ln>
              <a:noFill/>
            </a:ln>
          </p:spPr>
        </p:sp>
        <p:sp>
          <p:nvSpPr>
            <p:cNvPr id="295" name="Freeform 89"/>
            <p:cNvSpPr/>
            <p:nvPr/>
          </p:nvSpPr>
          <p:spPr>
            <a:xfrm>
              <a:off x="1353240" y="1414800"/>
              <a:ext cx="70560" cy="143280"/>
            </a:xfrm>
            <a:custGeom>
              <a:avLst/>
              <a:gdLst/>
              <a:ahLst/>
              <a:cxnLst/>
              <a:rect l="0" t="0" r="r" b="b"/>
              <a:pathLst>
                <a:path w="196" h="398">
                  <a:moveTo>
                    <a:pt x="3" y="71"/>
                  </a:moveTo>
                  <a:cubicBezTo>
                    <a:pt x="3" y="46"/>
                    <a:pt x="2" y="24"/>
                    <a:pt x="0" y="6"/>
                  </a:cubicBezTo>
                  <a:lnTo>
                    <a:pt x="81" y="6"/>
                  </a:lnTo>
                  <a:cubicBezTo>
                    <a:pt x="82" y="30"/>
                    <a:pt x="84" y="54"/>
                    <a:pt x="84" y="77"/>
                  </a:cubicBezTo>
                  <a:lnTo>
                    <a:pt x="85" y="77"/>
                  </a:lnTo>
                  <a:cubicBezTo>
                    <a:pt x="96" y="47"/>
                    <a:pt x="124" y="0"/>
                    <a:pt x="180" y="0"/>
                  </a:cubicBezTo>
                  <a:cubicBezTo>
                    <a:pt x="186" y="0"/>
                    <a:pt x="190" y="2"/>
                    <a:pt x="195" y="2"/>
                  </a:cubicBezTo>
                  <a:lnTo>
                    <a:pt x="195" y="91"/>
                  </a:lnTo>
                  <a:lnTo>
                    <a:pt x="195" y="91"/>
                  </a:lnTo>
                  <a:cubicBezTo>
                    <a:pt x="187" y="88"/>
                    <a:pt x="179" y="87"/>
                    <a:pt x="170" y="86"/>
                  </a:cubicBezTo>
                  <a:cubicBezTo>
                    <a:pt x="133" y="86"/>
                    <a:pt x="93" y="110"/>
                    <a:pt x="93" y="183"/>
                  </a:cubicBezTo>
                  <a:lnTo>
                    <a:pt x="93" y="397"/>
                  </a:lnTo>
                  <a:lnTo>
                    <a:pt x="3" y="397"/>
                  </a:lnTo>
                  <a:lnTo>
                    <a:pt x="3" y="71"/>
                  </a:lnTo>
                </a:path>
              </a:pathLst>
            </a:custGeom>
            <a:grpFill/>
            <a:ln>
              <a:noFill/>
            </a:ln>
          </p:spPr>
        </p:sp>
        <p:sp>
          <p:nvSpPr>
            <p:cNvPr id="296" name="Freeform 90"/>
            <p:cNvSpPr/>
            <p:nvPr/>
          </p:nvSpPr>
          <p:spPr>
            <a:xfrm>
              <a:off x="1443960" y="1352880"/>
              <a:ext cx="32760" cy="205200"/>
            </a:xfrm>
            <a:custGeom>
              <a:avLst/>
              <a:gdLst/>
              <a:ahLst/>
              <a:cxnLst/>
              <a:rect l="0" t="0" r="r" b="b"/>
              <a:pathLst>
                <a:path w="91" h="570">
                  <a:moveTo>
                    <a:pt x="45" y="569"/>
                  </a:moveTo>
                  <a:lnTo>
                    <a:pt x="0" y="569"/>
                  </a:lnTo>
                  <a:lnTo>
                    <a:pt x="0" y="0"/>
                  </a:lnTo>
                  <a:lnTo>
                    <a:pt x="90" y="0"/>
                  </a:lnTo>
                  <a:lnTo>
                    <a:pt x="90" y="569"/>
                  </a:lnTo>
                  <a:lnTo>
                    <a:pt x="45" y="569"/>
                  </a:lnTo>
                </a:path>
              </a:pathLst>
            </a:custGeom>
            <a:grpFill/>
            <a:ln>
              <a:noFill/>
            </a:ln>
          </p:spPr>
        </p:sp>
        <p:sp>
          <p:nvSpPr>
            <p:cNvPr id="297" name="Freeform 91"/>
            <p:cNvSpPr/>
            <p:nvPr/>
          </p:nvSpPr>
          <p:spPr>
            <a:xfrm>
              <a:off x="1497240" y="1352880"/>
              <a:ext cx="115200" cy="207360"/>
            </a:xfrm>
            <a:custGeom>
              <a:avLst/>
              <a:gdLst/>
              <a:ahLst/>
              <a:cxnLst/>
              <a:rect l="0" t="0" r="r" b="b"/>
              <a:pathLst>
                <a:path w="320" h="576">
                  <a:moveTo>
                    <a:pt x="316" y="0"/>
                  </a:moveTo>
                  <a:lnTo>
                    <a:pt x="316" y="502"/>
                  </a:lnTo>
                  <a:cubicBezTo>
                    <a:pt x="316" y="530"/>
                    <a:pt x="317" y="555"/>
                    <a:pt x="319" y="569"/>
                  </a:cubicBezTo>
                  <a:lnTo>
                    <a:pt x="235" y="569"/>
                  </a:lnTo>
                  <a:lnTo>
                    <a:pt x="235" y="569"/>
                  </a:lnTo>
                  <a:cubicBezTo>
                    <a:pt x="233" y="550"/>
                    <a:pt x="232" y="533"/>
                    <a:pt x="232" y="513"/>
                  </a:cubicBezTo>
                  <a:cubicBezTo>
                    <a:pt x="232" y="511"/>
                    <a:pt x="232" y="510"/>
                    <a:pt x="232" y="508"/>
                  </a:cubicBezTo>
                  <a:lnTo>
                    <a:pt x="230" y="508"/>
                  </a:lnTo>
                  <a:cubicBezTo>
                    <a:pt x="215" y="542"/>
                    <a:pt x="188" y="575"/>
                    <a:pt x="131" y="575"/>
                  </a:cubicBezTo>
                  <a:cubicBezTo>
                    <a:pt x="38" y="575"/>
                    <a:pt x="0" y="482"/>
                    <a:pt x="0" y="374"/>
                  </a:cubicBezTo>
                  <a:cubicBezTo>
                    <a:pt x="0" y="247"/>
                    <a:pt x="48" y="172"/>
                    <a:pt x="129" y="172"/>
                  </a:cubicBezTo>
                  <a:cubicBezTo>
                    <a:pt x="182" y="172"/>
                    <a:pt x="211" y="204"/>
                    <a:pt x="225" y="235"/>
                  </a:cubicBezTo>
                  <a:lnTo>
                    <a:pt x="226" y="235"/>
                  </a:lnTo>
                  <a:lnTo>
                    <a:pt x="226" y="0"/>
                  </a:lnTo>
                  <a:lnTo>
                    <a:pt x="316" y="0"/>
                  </a:lnTo>
                  <a:moveTo>
                    <a:pt x="155" y="506"/>
                  </a:moveTo>
                  <a:cubicBezTo>
                    <a:pt x="208" y="506"/>
                    <a:pt x="226" y="446"/>
                    <a:pt x="226" y="373"/>
                  </a:cubicBezTo>
                  <a:cubicBezTo>
                    <a:pt x="226" y="296"/>
                    <a:pt x="206" y="241"/>
                    <a:pt x="157" y="241"/>
                  </a:cubicBezTo>
                  <a:cubicBezTo>
                    <a:pt x="107" y="241"/>
                    <a:pt x="89" y="292"/>
                    <a:pt x="89" y="370"/>
                  </a:cubicBezTo>
                  <a:cubicBezTo>
                    <a:pt x="89" y="461"/>
                    <a:pt x="103" y="506"/>
                    <a:pt x="155" y="506"/>
                  </a:cubicBezTo>
                  <a:lnTo>
                    <a:pt x="155" y="506"/>
                  </a:lnTo>
                </a:path>
              </a:pathLst>
            </a:custGeom>
            <a:grpFill/>
            <a:ln>
              <a:noFill/>
            </a:ln>
          </p:spPr>
        </p:sp>
        <p:sp>
          <p:nvSpPr>
            <p:cNvPr id="298" name="Freeform 92"/>
            <p:cNvSpPr/>
            <p:nvPr/>
          </p:nvSpPr>
          <p:spPr>
            <a:xfrm>
              <a:off x="1717200" y="1366920"/>
              <a:ext cx="120960" cy="191160"/>
            </a:xfrm>
            <a:custGeom>
              <a:avLst/>
              <a:gdLst/>
              <a:ahLst/>
              <a:cxnLst/>
              <a:rect l="0" t="0" r="r" b="b"/>
              <a:pathLst>
                <a:path w="336" h="531">
                  <a:moveTo>
                    <a:pt x="0" y="0"/>
                  </a:moveTo>
                  <a:lnTo>
                    <a:pt x="93" y="0"/>
                  </a:lnTo>
                  <a:lnTo>
                    <a:pt x="93" y="216"/>
                  </a:lnTo>
                  <a:lnTo>
                    <a:pt x="243" y="216"/>
                  </a:lnTo>
                  <a:lnTo>
                    <a:pt x="243" y="0"/>
                  </a:lnTo>
                  <a:lnTo>
                    <a:pt x="335" y="0"/>
                  </a:lnTo>
                  <a:lnTo>
                    <a:pt x="335" y="530"/>
                  </a:lnTo>
                  <a:lnTo>
                    <a:pt x="243" y="530"/>
                  </a:lnTo>
                  <a:lnTo>
                    <a:pt x="243" y="297"/>
                  </a:lnTo>
                  <a:lnTo>
                    <a:pt x="93" y="297"/>
                  </a:lnTo>
                  <a:lnTo>
                    <a:pt x="93" y="530"/>
                  </a:lnTo>
                  <a:lnTo>
                    <a:pt x="0" y="530"/>
                  </a:lnTo>
                  <a:lnTo>
                    <a:pt x="0" y="0"/>
                  </a:lnTo>
                </a:path>
              </a:pathLst>
            </a:custGeom>
            <a:grpFill/>
            <a:ln>
              <a:noFill/>
            </a:ln>
          </p:spPr>
        </p:sp>
        <p:sp>
          <p:nvSpPr>
            <p:cNvPr id="299" name="Freeform 93"/>
            <p:cNvSpPr/>
            <p:nvPr/>
          </p:nvSpPr>
          <p:spPr>
            <a:xfrm>
              <a:off x="1859400" y="1414800"/>
              <a:ext cx="109080" cy="145440"/>
            </a:xfrm>
            <a:custGeom>
              <a:avLst/>
              <a:gdLst/>
              <a:ahLst/>
              <a:cxnLst/>
              <a:rect l="0" t="0" r="r" b="b"/>
              <a:pathLst>
                <a:path w="303" h="404">
                  <a:moveTo>
                    <a:pt x="284" y="378"/>
                  </a:moveTo>
                  <a:lnTo>
                    <a:pt x="284" y="378"/>
                  </a:lnTo>
                  <a:cubicBezTo>
                    <a:pt x="247" y="395"/>
                    <a:pt x="213" y="403"/>
                    <a:pt x="172" y="403"/>
                  </a:cubicBezTo>
                  <a:cubicBezTo>
                    <a:pt x="52" y="403"/>
                    <a:pt x="0" y="313"/>
                    <a:pt x="0" y="207"/>
                  </a:cubicBezTo>
                  <a:cubicBezTo>
                    <a:pt x="0" y="91"/>
                    <a:pt x="59" y="0"/>
                    <a:pt x="153" y="0"/>
                  </a:cubicBezTo>
                  <a:cubicBezTo>
                    <a:pt x="234" y="0"/>
                    <a:pt x="302" y="49"/>
                    <a:pt x="302" y="209"/>
                  </a:cubicBezTo>
                  <a:lnTo>
                    <a:pt x="302" y="227"/>
                  </a:lnTo>
                  <a:lnTo>
                    <a:pt x="87" y="227"/>
                  </a:lnTo>
                  <a:cubicBezTo>
                    <a:pt x="87" y="294"/>
                    <a:pt x="112" y="334"/>
                    <a:pt x="182" y="334"/>
                  </a:cubicBezTo>
                  <a:cubicBezTo>
                    <a:pt x="237" y="334"/>
                    <a:pt x="263" y="317"/>
                    <a:pt x="280" y="304"/>
                  </a:cubicBezTo>
                  <a:lnTo>
                    <a:pt x="284" y="378"/>
                  </a:lnTo>
                  <a:moveTo>
                    <a:pt x="216" y="168"/>
                  </a:moveTo>
                  <a:cubicBezTo>
                    <a:pt x="216" y="99"/>
                    <a:pt x="194" y="64"/>
                    <a:pt x="153" y="64"/>
                  </a:cubicBezTo>
                  <a:cubicBezTo>
                    <a:pt x="106" y="64"/>
                    <a:pt x="87" y="116"/>
                    <a:pt x="87" y="168"/>
                  </a:cubicBezTo>
                  <a:lnTo>
                    <a:pt x="216" y="168"/>
                  </a:lnTo>
                </a:path>
              </a:pathLst>
            </a:custGeom>
            <a:grpFill/>
            <a:ln>
              <a:noFill/>
            </a:ln>
          </p:spPr>
        </p:sp>
        <p:sp>
          <p:nvSpPr>
            <p:cNvPr id="300" name="Freeform 94"/>
            <p:cNvSpPr/>
            <p:nvPr/>
          </p:nvSpPr>
          <p:spPr>
            <a:xfrm>
              <a:off x="1983600" y="1414800"/>
              <a:ext cx="109440" cy="145440"/>
            </a:xfrm>
            <a:custGeom>
              <a:avLst/>
              <a:gdLst/>
              <a:ahLst/>
              <a:cxnLst/>
              <a:rect l="0" t="0" r="r" b="b"/>
              <a:pathLst>
                <a:path w="304" h="404">
                  <a:moveTo>
                    <a:pt x="38" y="29"/>
                  </a:moveTo>
                  <a:cubicBezTo>
                    <a:pt x="63" y="17"/>
                    <a:pt x="98" y="0"/>
                    <a:pt x="156" y="0"/>
                  </a:cubicBezTo>
                  <a:cubicBezTo>
                    <a:pt x="272" y="0"/>
                    <a:pt x="298" y="59"/>
                    <a:pt x="298" y="157"/>
                  </a:cubicBezTo>
                  <a:lnTo>
                    <a:pt x="298" y="328"/>
                  </a:lnTo>
                  <a:lnTo>
                    <a:pt x="298" y="328"/>
                  </a:lnTo>
                  <a:cubicBezTo>
                    <a:pt x="298" y="352"/>
                    <a:pt x="300" y="373"/>
                    <a:pt x="303" y="397"/>
                  </a:cubicBezTo>
                  <a:lnTo>
                    <a:pt x="222" y="397"/>
                  </a:lnTo>
                  <a:cubicBezTo>
                    <a:pt x="218" y="382"/>
                    <a:pt x="217" y="363"/>
                    <a:pt x="217" y="344"/>
                  </a:cubicBezTo>
                  <a:lnTo>
                    <a:pt x="216" y="344"/>
                  </a:lnTo>
                  <a:cubicBezTo>
                    <a:pt x="193" y="376"/>
                    <a:pt x="165" y="403"/>
                    <a:pt x="112" y="403"/>
                  </a:cubicBezTo>
                  <a:cubicBezTo>
                    <a:pt x="54" y="403"/>
                    <a:pt x="0" y="362"/>
                    <a:pt x="0" y="289"/>
                  </a:cubicBezTo>
                  <a:cubicBezTo>
                    <a:pt x="0" y="183"/>
                    <a:pt x="83" y="156"/>
                    <a:pt x="196" y="156"/>
                  </a:cubicBezTo>
                  <a:lnTo>
                    <a:pt x="214" y="156"/>
                  </a:lnTo>
                  <a:lnTo>
                    <a:pt x="214" y="141"/>
                  </a:lnTo>
                  <a:cubicBezTo>
                    <a:pt x="214" y="103"/>
                    <a:pt x="196" y="67"/>
                    <a:pt x="145" y="67"/>
                  </a:cubicBezTo>
                  <a:cubicBezTo>
                    <a:pt x="100" y="67"/>
                    <a:pt x="60" y="90"/>
                    <a:pt x="43" y="105"/>
                  </a:cubicBezTo>
                  <a:lnTo>
                    <a:pt x="38" y="29"/>
                  </a:lnTo>
                  <a:moveTo>
                    <a:pt x="214" y="206"/>
                  </a:moveTo>
                  <a:lnTo>
                    <a:pt x="206" y="206"/>
                  </a:lnTo>
                  <a:cubicBezTo>
                    <a:pt x="130" y="206"/>
                    <a:pt x="84" y="223"/>
                    <a:pt x="84" y="279"/>
                  </a:cubicBezTo>
                  <a:cubicBezTo>
                    <a:pt x="84" y="315"/>
                    <a:pt x="107" y="339"/>
                    <a:pt x="141" y="339"/>
                  </a:cubicBezTo>
                  <a:cubicBezTo>
                    <a:pt x="195" y="339"/>
                    <a:pt x="214" y="298"/>
                    <a:pt x="214" y="228"/>
                  </a:cubicBezTo>
                  <a:lnTo>
                    <a:pt x="214" y="206"/>
                  </a:lnTo>
                </a:path>
              </a:pathLst>
            </a:custGeom>
            <a:grpFill/>
            <a:ln>
              <a:noFill/>
            </a:ln>
          </p:spPr>
        </p:sp>
        <p:sp>
          <p:nvSpPr>
            <p:cNvPr id="301" name="Freeform 95"/>
            <p:cNvSpPr/>
            <p:nvPr/>
          </p:nvSpPr>
          <p:spPr>
            <a:xfrm>
              <a:off x="2122560" y="1352880"/>
              <a:ext cx="32760" cy="205200"/>
            </a:xfrm>
            <a:custGeom>
              <a:avLst/>
              <a:gdLst/>
              <a:ahLst/>
              <a:cxnLst/>
              <a:rect l="0" t="0" r="r" b="b"/>
              <a:pathLst>
                <a:path w="91" h="570">
                  <a:moveTo>
                    <a:pt x="45" y="569"/>
                  </a:moveTo>
                  <a:lnTo>
                    <a:pt x="0" y="569"/>
                  </a:lnTo>
                  <a:lnTo>
                    <a:pt x="0" y="0"/>
                  </a:lnTo>
                  <a:lnTo>
                    <a:pt x="90" y="0"/>
                  </a:lnTo>
                  <a:lnTo>
                    <a:pt x="90" y="569"/>
                  </a:lnTo>
                  <a:lnTo>
                    <a:pt x="45" y="569"/>
                  </a:lnTo>
                </a:path>
              </a:pathLst>
            </a:custGeom>
            <a:grpFill/>
            <a:ln>
              <a:noFill/>
            </a:ln>
          </p:spPr>
        </p:sp>
        <p:sp>
          <p:nvSpPr>
            <p:cNvPr id="302" name="Freeform 96"/>
            <p:cNvSpPr/>
            <p:nvPr/>
          </p:nvSpPr>
          <p:spPr>
            <a:xfrm>
              <a:off x="2174040" y="1377720"/>
              <a:ext cx="80640" cy="182520"/>
            </a:xfrm>
            <a:custGeom>
              <a:avLst/>
              <a:gdLst/>
              <a:ahLst/>
              <a:cxnLst/>
              <a:rect l="0" t="0" r="r" b="b"/>
              <a:pathLst>
                <a:path w="224" h="507">
                  <a:moveTo>
                    <a:pt x="59" y="29"/>
                  </a:moveTo>
                  <a:lnTo>
                    <a:pt x="149" y="0"/>
                  </a:lnTo>
                  <a:lnTo>
                    <a:pt x="149" y="109"/>
                  </a:lnTo>
                  <a:lnTo>
                    <a:pt x="223" y="109"/>
                  </a:lnTo>
                  <a:lnTo>
                    <a:pt x="223" y="178"/>
                  </a:lnTo>
                  <a:lnTo>
                    <a:pt x="149" y="178"/>
                  </a:lnTo>
                  <a:lnTo>
                    <a:pt x="149" y="381"/>
                  </a:lnTo>
                  <a:cubicBezTo>
                    <a:pt x="149" y="423"/>
                    <a:pt x="163" y="435"/>
                    <a:pt x="189" y="435"/>
                  </a:cubicBezTo>
                  <a:lnTo>
                    <a:pt x="189" y="435"/>
                  </a:lnTo>
                  <a:cubicBezTo>
                    <a:pt x="190" y="435"/>
                    <a:pt x="190" y="435"/>
                    <a:pt x="190" y="435"/>
                  </a:cubicBezTo>
                  <a:cubicBezTo>
                    <a:pt x="203" y="435"/>
                    <a:pt x="213" y="432"/>
                    <a:pt x="223" y="427"/>
                  </a:cubicBezTo>
                  <a:lnTo>
                    <a:pt x="223" y="493"/>
                  </a:lnTo>
                  <a:cubicBezTo>
                    <a:pt x="209" y="500"/>
                    <a:pt x="190" y="506"/>
                    <a:pt x="163" y="506"/>
                  </a:cubicBezTo>
                  <a:cubicBezTo>
                    <a:pt x="97" y="506"/>
                    <a:pt x="59" y="474"/>
                    <a:pt x="59" y="392"/>
                  </a:cubicBezTo>
                  <a:lnTo>
                    <a:pt x="59" y="178"/>
                  </a:lnTo>
                  <a:lnTo>
                    <a:pt x="0" y="178"/>
                  </a:lnTo>
                  <a:lnTo>
                    <a:pt x="0" y="109"/>
                  </a:lnTo>
                  <a:lnTo>
                    <a:pt x="59" y="109"/>
                  </a:lnTo>
                  <a:lnTo>
                    <a:pt x="59" y="29"/>
                  </a:lnTo>
                </a:path>
              </a:pathLst>
            </a:custGeom>
            <a:grpFill/>
            <a:ln>
              <a:noFill/>
            </a:ln>
          </p:spPr>
        </p:sp>
        <p:sp>
          <p:nvSpPr>
            <p:cNvPr id="303" name="Freeform 97"/>
            <p:cNvSpPr/>
            <p:nvPr/>
          </p:nvSpPr>
          <p:spPr>
            <a:xfrm>
              <a:off x="2271240" y="1352880"/>
              <a:ext cx="106200" cy="205200"/>
            </a:xfrm>
            <a:custGeom>
              <a:avLst/>
              <a:gdLst/>
              <a:ahLst/>
              <a:cxnLst/>
              <a:rect l="0" t="0" r="r" b="b"/>
              <a:pathLst>
                <a:path w="295" h="570">
                  <a:moveTo>
                    <a:pt x="0" y="0"/>
                  </a:moveTo>
                  <a:lnTo>
                    <a:pt x="89" y="0"/>
                  </a:lnTo>
                  <a:lnTo>
                    <a:pt x="89" y="228"/>
                  </a:lnTo>
                  <a:lnTo>
                    <a:pt x="92" y="228"/>
                  </a:lnTo>
                  <a:cubicBezTo>
                    <a:pt x="107" y="204"/>
                    <a:pt x="128" y="172"/>
                    <a:pt x="184" y="172"/>
                  </a:cubicBezTo>
                  <a:cubicBezTo>
                    <a:pt x="269" y="172"/>
                    <a:pt x="294" y="238"/>
                    <a:pt x="294" y="317"/>
                  </a:cubicBezTo>
                  <a:lnTo>
                    <a:pt x="294" y="569"/>
                  </a:lnTo>
                  <a:lnTo>
                    <a:pt x="204" y="569"/>
                  </a:lnTo>
                  <a:lnTo>
                    <a:pt x="204" y="335"/>
                  </a:lnTo>
                  <a:cubicBezTo>
                    <a:pt x="204" y="275"/>
                    <a:pt x="190" y="249"/>
                    <a:pt x="153" y="249"/>
                  </a:cubicBezTo>
                  <a:cubicBezTo>
                    <a:pt x="106" y="249"/>
                    <a:pt x="89" y="291"/>
                    <a:pt x="89" y="341"/>
                  </a:cubicBezTo>
                  <a:lnTo>
                    <a:pt x="89" y="569"/>
                  </a:lnTo>
                  <a:lnTo>
                    <a:pt x="0" y="569"/>
                  </a:lnTo>
                  <a:lnTo>
                    <a:pt x="0" y="0"/>
                  </a:lnTo>
                </a:path>
              </a:pathLst>
            </a:custGeom>
            <a:grpFill/>
            <a:ln>
              <a:noFill/>
            </a:ln>
          </p:spPr>
        </p:sp>
        <p:sp>
          <p:nvSpPr>
            <p:cNvPr id="304" name="Freeform 98"/>
            <p:cNvSpPr/>
            <p:nvPr/>
          </p:nvSpPr>
          <p:spPr>
            <a:xfrm>
              <a:off x="1009080" y="1608480"/>
              <a:ext cx="145080" cy="196560"/>
            </a:xfrm>
            <a:custGeom>
              <a:avLst/>
              <a:gdLst/>
              <a:ahLst/>
              <a:cxnLst/>
              <a:rect l="0" t="0" r="r" b="b"/>
              <a:pathLst>
                <a:path w="403" h="546">
                  <a:moveTo>
                    <a:pt x="201" y="0"/>
                  </a:moveTo>
                  <a:cubicBezTo>
                    <a:pt x="306" y="0"/>
                    <a:pt x="402" y="82"/>
                    <a:pt x="402" y="273"/>
                  </a:cubicBezTo>
                  <a:cubicBezTo>
                    <a:pt x="402" y="463"/>
                    <a:pt x="306" y="545"/>
                    <a:pt x="201" y="545"/>
                  </a:cubicBezTo>
                  <a:cubicBezTo>
                    <a:pt x="96" y="545"/>
                    <a:pt x="0" y="463"/>
                    <a:pt x="0" y="273"/>
                  </a:cubicBezTo>
                  <a:cubicBezTo>
                    <a:pt x="0" y="82"/>
                    <a:pt x="96" y="0"/>
                    <a:pt x="201" y="0"/>
                  </a:cubicBezTo>
                  <a:moveTo>
                    <a:pt x="201" y="471"/>
                  </a:moveTo>
                  <a:cubicBezTo>
                    <a:pt x="260" y="471"/>
                    <a:pt x="307" y="418"/>
                    <a:pt x="307" y="273"/>
                  </a:cubicBezTo>
                  <a:cubicBezTo>
                    <a:pt x="307" y="127"/>
                    <a:pt x="260" y="75"/>
                    <a:pt x="201" y="75"/>
                  </a:cubicBezTo>
                  <a:cubicBezTo>
                    <a:pt x="142" y="75"/>
                    <a:pt x="95" y="127"/>
                    <a:pt x="95" y="273"/>
                  </a:cubicBezTo>
                  <a:cubicBezTo>
                    <a:pt x="95" y="419"/>
                    <a:pt x="142" y="471"/>
                    <a:pt x="201" y="471"/>
                  </a:cubicBezTo>
                </a:path>
              </a:pathLst>
            </a:custGeom>
            <a:grpFill/>
            <a:ln>
              <a:noFill/>
            </a:ln>
          </p:spPr>
        </p:sp>
        <p:sp>
          <p:nvSpPr>
            <p:cNvPr id="305" name="Freeform 99"/>
            <p:cNvSpPr/>
            <p:nvPr/>
          </p:nvSpPr>
          <p:spPr>
            <a:xfrm>
              <a:off x="1174680" y="1659240"/>
              <a:ext cx="70560" cy="142920"/>
            </a:xfrm>
            <a:custGeom>
              <a:avLst/>
              <a:gdLst/>
              <a:ahLst/>
              <a:cxnLst/>
              <a:rect l="0" t="0" r="r" b="b"/>
              <a:pathLst>
                <a:path w="196" h="397">
                  <a:moveTo>
                    <a:pt x="3" y="70"/>
                  </a:moveTo>
                  <a:cubicBezTo>
                    <a:pt x="3" y="46"/>
                    <a:pt x="2" y="23"/>
                    <a:pt x="0" y="5"/>
                  </a:cubicBezTo>
                  <a:lnTo>
                    <a:pt x="80" y="5"/>
                  </a:lnTo>
                  <a:cubicBezTo>
                    <a:pt x="81" y="29"/>
                    <a:pt x="83" y="53"/>
                    <a:pt x="83" y="77"/>
                  </a:cubicBezTo>
                  <a:lnTo>
                    <a:pt x="85" y="77"/>
                  </a:lnTo>
                  <a:cubicBezTo>
                    <a:pt x="96" y="47"/>
                    <a:pt x="124" y="0"/>
                    <a:pt x="179" y="0"/>
                  </a:cubicBezTo>
                  <a:cubicBezTo>
                    <a:pt x="185" y="0"/>
                    <a:pt x="190" y="1"/>
                    <a:pt x="195" y="2"/>
                  </a:cubicBezTo>
                  <a:lnTo>
                    <a:pt x="195" y="90"/>
                  </a:lnTo>
                  <a:lnTo>
                    <a:pt x="195" y="90"/>
                  </a:lnTo>
                  <a:cubicBezTo>
                    <a:pt x="186" y="87"/>
                    <a:pt x="179" y="86"/>
                    <a:pt x="170" y="86"/>
                  </a:cubicBezTo>
                  <a:cubicBezTo>
                    <a:pt x="132" y="86"/>
                    <a:pt x="92" y="110"/>
                    <a:pt x="92" y="182"/>
                  </a:cubicBezTo>
                  <a:lnTo>
                    <a:pt x="92" y="396"/>
                  </a:lnTo>
                  <a:lnTo>
                    <a:pt x="3" y="396"/>
                  </a:lnTo>
                  <a:lnTo>
                    <a:pt x="3" y="70"/>
                  </a:lnTo>
                </a:path>
              </a:pathLst>
            </a:custGeom>
            <a:grpFill/>
            <a:ln>
              <a:noFill/>
            </a:ln>
          </p:spPr>
        </p:sp>
        <p:sp>
          <p:nvSpPr>
            <p:cNvPr id="306" name="Freeform 100"/>
            <p:cNvSpPr/>
            <p:nvPr/>
          </p:nvSpPr>
          <p:spPr>
            <a:xfrm>
              <a:off x="1257120" y="1659240"/>
              <a:ext cx="115200" cy="203760"/>
            </a:xfrm>
            <a:custGeom>
              <a:avLst/>
              <a:gdLst/>
              <a:ahLst/>
              <a:cxnLst/>
              <a:rect l="0" t="0" r="r" b="b"/>
              <a:pathLst>
                <a:path w="320" h="566">
                  <a:moveTo>
                    <a:pt x="21" y="457"/>
                  </a:moveTo>
                  <a:cubicBezTo>
                    <a:pt x="42" y="469"/>
                    <a:pt x="85" y="490"/>
                    <a:pt x="132" y="490"/>
                  </a:cubicBezTo>
                  <a:cubicBezTo>
                    <a:pt x="216" y="490"/>
                    <a:pt x="230" y="429"/>
                    <a:pt x="230" y="368"/>
                  </a:cubicBezTo>
                  <a:lnTo>
                    <a:pt x="230" y="330"/>
                  </a:lnTo>
                  <a:lnTo>
                    <a:pt x="228" y="330"/>
                  </a:lnTo>
                  <a:cubicBezTo>
                    <a:pt x="214" y="361"/>
                    <a:pt x="188" y="396"/>
                    <a:pt x="130" y="396"/>
                  </a:cubicBezTo>
                  <a:cubicBezTo>
                    <a:pt x="78" y="396"/>
                    <a:pt x="0" y="360"/>
                    <a:pt x="0" y="202"/>
                  </a:cubicBezTo>
                  <a:cubicBezTo>
                    <a:pt x="0" y="95"/>
                    <a:pt x="37" y="0"/>
                    <a:pt x="134" y="0"/>
                  </a:cubicBezTo>
                  <a:cubicBezTo>
                    <a:pt x="188" y="0"/>
                    <a:pt x="214" y="32"/>
                    <a:pt x="233" y="66"/>
                  </a:cubicBezTo>
                  <a:lnTo>
                    <a:pt x="235" y="66"/>
                  </a:lnTo>
                  <a:cubicBezTo>
                    <a:pt x="235" y="46"/>
                    <a:pt x="238" y="26"/>
                    <a:pt x="238" y="5"/>
                  </a:cubicBezTo>
                  <a:lnTo>
                    <a:pt x="319" y="5"/>
                  </a:lnTo>
                  <a:cubicBezTo>
                    <a:pt x="318" y="26"/>
                    <a:pt x="316" y="47"/>
                    <a:pt x="316" y="67"/>
                  </a:cubicBezTo>
                  <a:lnTo>
                    <a:pt x="316" y="356"/>
                  </a:lnTo>
                  <a:cubicBezTo>
                    <a:pt x="316" y="478"/>
                    <a:pt x="281" y="565"/>
                    <a:pt x="144" y="565"/>
                  </a:cubicBezTo>
                  <a:lnTo>
                    <a:pt x="144" y="565"/>
                  </a:lnTo>
                  <a:cubicBezTo>
                    <a:pt x="98" y="565"/>
                    <a:pt x="59" y="557"/>
                    <a:pt x="16" y="541"/>
                  </a:cubicBezTo>
                  <a:lnTo>
                    <a:pt x="21" y="457"/>
                  </a:lnTo>
                  <a:moveTo>
                    <a:pt x="161" y="328"/>
                  </a:moveTo>
                  <a:cubicBezTo>
                    <a:pt x="217" y="328"/>
                    <a:pt x="240" y="285"/>
                    <a:pt x="240" y="196"/>
                  </a:cubicBezTo>
                  <a:cubicBezTo>
                    <a:pt x="240" y="114"/>
                    <a:pt x="210" y="70"/>
                    <a:pt x="167" y="71"/>
                  </a:cubicBezTo>
                  <a:cubicBezTo>
                    <a:pt x="120" y="72"/>
                    <a:pt x="102" y="117"/>
                    <a:pt x="102" y="197"/>
                  </a:cubicBezTo>
                  <a:cubicBezTo>
                    <a:pt x="102" y="289"/>
                    <a:pt x="131" y="328"/>
                    <a:pt x="161" y="328"/>
                  </a:cubicBezTo>
                </a:path>
              </a:pathLst>
            </a:custGeom>
            <a:grpFill/>
            <a:ln>
              <a:noFill/>
            </a:ln>
          </p:spPr>
        </p:sp>
        <p:sp>
          <p:nvSpPr>
            <p:cNvPr id="307" name="Freeform 101"/>
            <p:cNvSpPr/>
            <p:nvPr/>
          </p:nvSpPr>
          <p:spPr>
            <a:xfrm>
              <a:off x="1392480" y="1659240"/>
              <a:ext cx="109440" cy="145440"/>
            </a:xfrm>
            <a:custGeom>
              <a:avLst/>
              <a:gdLst/>
              <a:ahLst/>
              <a:cxnLst/>
              <a:rect l="0" t="0" r="r" b="b"/>
              <a:pathLst>
                <a:path w="304" h="404">
                  <a:moveTo>
                    <a:pt x="38" y="29"/>
                  </a:moveTo>
                  <a:cubicBezTo>
                    <a:pt x="63" y="16"/>
                    <a:pt x="98" y="0"/>
                    <a:pt x="156" y="0"/>
                  </a:cubicBezTo>
                  <a:cubicBezTo>
                    <a:pt x="271" y="0"/>
                    <a:pt x="298" y="59"/>
                    <a:pt x="298" y="157"/>
                  </a:cubicBezTo>
                  <a:lnTo>
                    <a:pt x="298" y="328"/>
                  </a:lnTo>
                  <a:lnTo>
                    <a:pt x="298" y="328"/>
                  </a:lnTo>
                  <a:cubicBezTo>
                    <a:pt x="298" y="352"/>
                    <a:pt x="300" y="372"/>
                    <a:pt x="303" y="396"/>
                  </a:cubicBezTo>
                  <a:lnTo>
                    <a:pt x="222" y="396"/>
                  </a:lnTo>
                  <a:cubicBezTo>
                    <a:pt x="217" y="381"/>
                    <a:pt x="217" y="362"/>
                    <a:pt x="217" y="343"/>
                  </a:cubicBezTo>
                  <a:lnTo>
                    <a:pt x="215" y="343"/>
                  </a:lnTo>
                  <a:cubicBezTo>
                    <a:pt x="193" y="375"/>
                    <a:pt x="165" y="403"/>
                    <a:pt x="111" y="403"/>
                  </a:cubicBezTo>
                  <a:cubicBezTo>
                    <a:pt x="53" y="403"/>
                    <a:pt x="0" y="361"/>
                    <a:pt x="0" y="288"/>
                  </a:cubicBezTo>
                  <a:cubicBezTo>
                    <a:pt x="0" y="182"/>
                    <a:pt x="82" y="155"/>
                    <a:pt x="196" y="155"/>
                  </a:cubicBezTo>
                  <a:lnTo>
                    <a:pt x="214" y="155"/>
                  </a:lnTo>
                  <a:lnTo>
                    <a:pt x="214" y="141"/>
                  </a:lnTo>
                  <a:cubicBezTo>
                    <a:pt x="214" y="102"/>
                    <a:pt x="196" y="66"/>
                    <a:pt x="144" y="66"/>
                  </a:cubicBezTo>
                  <a:cubicBezTo>
                    <a:pt x="100" y="66"/>
                    <a:pt x="60" y="89"/>
                    <a:pt x="43" y="104"/>
                  </a:cubicBezTo>
                  <a:lnTo>
                    <a:pt x="38" y="29"/>
                  </a:lnTo>
                  <a:moveTo>
                    <a:pt x="214" y="205"/>
                  </a:moveTo>
                  <a:lnTo>
                    <a:pt x="206" y="205"/>
                  </a:lnTo>
                  <a:cubicBezTo>
                    <a:pt x="130" y="205"/>
                    <a:pt x="84" y="222"/>
                    <a:pt x="84" y="279"/>
                  </a:cubicBezTo>
                  <a:cubicBezTo>
                    <a:pt x="84" y="315"/>
                    <a:pt x="106" y="339"/>
                    <a:pt x="141" y="339"/>
                  </a:cubicBezTo>
                  <a:cubicBezTo>
                    <a:pt x="194" y="339"/>
                    <a:pt x="214" y="297"/>
                    <a:pt x="214" y="227"/>
                  </a:cubicBezTo>
                  <a:lnTo>
                    <a:pt x="214" y="205"/>
                  </a:lnTo>
                </a:path>
              </a:pathLst>
            </a:custGeom>
            <a:grpFill/>
            <a:ln>
              <a:noFill/>
            </a:ln>
          </p:spPr>
        </p:sp>
        <p:sp>
          <p:nvSpPr>
            <p:cNvPr id="308" name="Freeform 102"/>
            <p:cNvSpPr/>
            <p:nvPr/>
          </p:nvSpPr>
          <p:spPr>
            <a:xfrm>
              <a:off x="1531080" y="1659240"/>
              <a:ext cx="107640" cy="142920"/>
            </a:xfrm>
            <a:custGeom>
              <a:avLst/>
              <a:gdLst/>
              <a:ahLst/>
              <a:cxnLst/>
              <a:rect l="0" t="0" r="r" b="b"/>
              <a:pathLst>
                <a:path w="299" h="397">
                  <a:moveTo>
                    <a:pt x="3" y="70"/>
                  </a:moveTo>
                  <a:cubicBezTo>
                    <a:pt x="3" y="46"/>
                    <a:pt x="2" y="23"/>
                    <a:pt x="0" y="5"/>
                  </a:cubicBezTo>
                  <a:lnTo>
                    <a:pt x="84" y="5"/>
                  </a:lnTo>
                  <a:cubicBezTo>
                    <a:pt x="85" y="25"/>
                    <a:pt x="87" y="46"/>
                    <a:pt x="87" y="66"/>
                  </a:cubicBezTo>
                  <a:lnTo>
                    <a:pt x="89" y="66"/>
                  </a:lnTo>
                  <a:cubicBezTo>
                    <a:pt x="102" y="42"/>
                    <a:pt x="127" y="0"/>
                    <a:pt x="188" y="0"/>
                  </a:cubicBezTo>
                  <a:cubicBezTo>
                    <a:pt x="272" y="0"/>
                    <a:pt x="298" y="66"/>
                    <a:pt x="298" y="144"/>
                  </a:cubicBezTo>
                  <a:lnTo>
                    <a:pt x="298" y="396"/>
                  </a:lnTo>
                  <a:lnTo>
                    <a:pt x="208" y="396"/>
                  </a:lnTo>
                  <a:lnTo>
                    <a:pt x="208" y="162"/>
                  </a:lnTo>
                  <a:cubicBezTo>
                    <a:pt x="208" y="102"/>
                    <a:pt x="193" y="77"/>
                    <a:pt x="157" y="77"/>
                  </a:cubicBezTo>
                  <a:cubicBezTo>
                    <a:pt x="110" y="77"/>
                    <a:pt x="93" y="119"/>
                    <a:pt x="93" y="169"/>
                  </a:cubicBezTo>
                  <a:lnTo>
                    <a:pt x="93" y="396"/>
                  </a:lnTo>
                  <a:lnTo>
                    <a:pt x="3" y="396"/>
                  </a:lnTo>
                  <a:lnTo>
                    <a:pt x="3" y="70"/>
                  </a:lnTo>
                </a:path>
              </a:pathLst>
            </a:custGeom>
            <a:grpFill/>
            <a:ln>
              <a:noFill/>
            </a:ln>
          </p:spPr>
        </p:sp>
        <p:sp>
          <p:nvSpPr>
            <p:cNvPr id="309" name="Freeform 103"/>
            <p:cNvSpPr/>
            <p:nvPr/>
          </p:nvSpPr>
          <p:spPr>
            <a:xfrm>
              <a:off x="1667520" y="1601280"/>
              <a:ext cx="33480" cy="200880"/>
            </a:xfrm>
            <a:custGeom>
              <a:avLst/>
              <a:gdLst/>
              <a:ahLst/>
              <a:cxnLst/>
              <a:rect l="0" t="0" r="r" b="b"/>
              <a:pathLst>
                <a:path w="93" h="558">
                  <a:moveTo>
                    <a:pt x="0" y="0"/>
                  </a:moveTo>
                  <a:lnTo>
                    <a:pt x="92" y="0"/>
                  </a:lnTo>
                  <a:lnTo>
                    <a:pt x="92" y="93"/>
                  </a:lnTo>
                  <a:lnTo>
                    <a:pt x="0" y="93"/>
                  </a:lnTo>
                  <a:lnTo>
                    <a:pt x="0" y="0"/>
                  </a:lnTo>
                  <a:moveTo>
                    <a:pt x="1" y="166"/>
                  </a:moveTo>
                  <a:lnTo>
                    <a:pt x="91" y="166"/>
                  </a:lnTo>
                  <a:lnTo>
                    <a:pt x="91" y="557"/>
                  </a:lnTo>
                  <a:lnTo>
                    <a:pt x="1" y="557"/>
                  </a:lnTo>
                  <a:lnTo>
                    <a:pt x="1" y="166"/>
                  </a:lnTo>
                </a:path>
              </a:pathLst>
            </a:custGeom>
            <a:grpFill/>
            <a:ln>
              <a:noFill/>
            </a:ln>
          </p:spPr>
        </p:sp>
        <p:sp>
          <p:nvSpPr>
            <p:cNvPr id="310" name="Freeform 104"/>
            <p:cNvSpPr/>
            <p:nvPr/>
          </p:nvSpPr>
          <p:spPr>
            <a:xfrm>
              <a:off x="1730160" y="1661040"/>
              <a:ext cx="91800" cy="141120"/>
            </a:xfrm>
            <a:custGeom>
              <a:avLst/>
              <a:gdLst/>
              <a:ahLst/>
              <a:cxnLst/>
              <a:rect l="0" t="0" r="r" b="b"/>
              <a:pathLst>
                <a:path w="255" h="392">
                  <a:moveTo>
                    <a:pt x="0" y="310"/>
                  </a:moveTo>
                  <a:lnTo>
                    <a:pt x="159" y="72"/>
                  </a:lnTo>
                  <a:lnTo>
                    <a:pt x="5" y="72"/>
                  </a:lnTo>
                  <a:lnTo>
                    <a:pt x="5" y="0"/>
                  </a:lnTo>
                  <a:lnTo>
                    <a:pt x="249" y="0"/>
                  </a:lnTo>
                  <a:lnTo>
                    <a:pt x="249" y="81"/>
                  </a:lnTo>
                  <a:lnTo>
                    <a:pt x="93" y="320"/>
                  </a:lnTo>
                  <a:lnTo>
                    <a:pt x="254" y="320"/>
                  </a:lnTo>
                  <a:lnTo>
                    <a:pt x="254" y="391"/>
                  </a:lnTo>
                  <a:lnTo>
                    <a:pt x="0" y="391"/>
                  </a:lnTo>
                  <a:lnTo>
                    <a:pt x="0" y="310"/>
                  </a:lnTo>
                </a:path>
              </a:pathLst>
            </a:custGeom>
            <a:grpFill/>
            <a:ln>
              <a:noFill/>
            </a:ln>
          </p:spPr>
        </p:sp>
        <p:sp>
          <p:nvSpPr>
            <p:cNvPr id="311" name="Freeform 105"/>
            <p:cNvSpPr/>
            <p:nvPr/>
          </p:nvSpPr>
          <p:spPr>
            <a:xfrm>
              <a:off x="1838520" y="1659240"/>
              <a:ext cx="109440" cy="145440"/>
            </a:xfrm>
            <a:custGeom>
              <a:avLst/>
              <a:gdLst/>
              <a:ahLst/>
              <a:cxnLst/>
              <a:rect l="0" t="0" r="r" b="b"/>
              <a:pathLst>
                <a:path w="304" h="404">
                  <a:moveTo>
                    <a:pt x="38" y="29"/>
                  </a:moveTo>
                  <a:cubicBezTo>
                    <a:pt x="63" y="16"/>
                    <a:pt x="99" y="0"/>
                    <a:pt x="156" y="0"/>
                  </a:cubicBezTo>
                  <a:cubicBezTo>
                    <a:pt x="272" y="0"/>
                    <a:pt x="298" y="59"/>
                    <a:pt x="298" y="157"/>
                  </a:cubicBezTo>
                  <a:lnTo>
                    <a:pt x="298" y="328"/>
                  </a:lnTo>
                  <a:lnTo>
                    <a:pt x="298" y="328"/>
                  </a:lnTo>
                  <a:cubicBezTo>
                    <a:pt x="298" y="352"/>
                    <a:pt x="300" y="372"/>
                    <a:pt x="303" y="396"/>
                  </a:cubicBezTo>
                  <a:lnTo>
                    <a:pt x="222" y="396"/>
                  </a:lnTo>
                  <a:cubicBezTo>
                    <a:pt x="218" y="381"/>
                    <a:pt x="217" y="362"/>
                    <a:pt x="217" y="343"/>
                  </a:cubicBezTo>
                  <a:lnTo>
                    <a:pt x="216" y="343"/>
                  </a:lnTo>
                  <a:cubicBezTo>
                    <a:pt x="194" y="375"/>
                    <a:pt x="165" y="403"/>
                    <a:pt x="112" y="403"/>
                  </a:cubicBezTo>
                  <a:cubicBezTo>
                    <a:pt x="54" y="403"/>
                    <a:pt x="0" y="361"/>
                    <a:pt x="0" y="288"/>
                  </a:cubicBezTo>
                  <a:cubicBezTo>
                    <a:pt x="0" y="182"/>
                    <a:pt x="83" y="155"/>
                    <a:pt x="196" y="155"/>
                  </a:cubicBezTo>
                  <a:lnTo>
                    <a:pt x="214" y="155"/>
                  </a:lnTo>
                  <a:lnTo>
                    <a:pt x="214" y="141"/>
                  </a:lnTo>
                  <a:cubicBezTo>
                    <a:pt x="214" y="102"/>
                    <a:pt x="196" y="66"/>
                    <a:pt x="145" y="66"/>
                  </a:cubicBezTo>
                  <a:cubicBezTo>
                    <a:pt x="100" y="66"/>
                    <a:pt x="60" y="89"/>
                    <a:pt x="43" y="104"/>
                  </a:cubicBezTo>
                  <a:lnTo>
                    <a:pt x="38" y="29"/>
                  </a:lnTo>
                  <a:moveTo>
                    <a:pt x="214" y="205"/>
                  </a:moveTo>
                  <a:lnTo>
                    <a:pt x="206" y="205"/>
                  </a:lnTo>
                  <a:cubicBezTo>
                    <a:pt x="130" y="205"/>
                    <a:pt x="84" y="222"/>
                    <a:pt x="84" y="279"/>
                  </a:cubicBezTo>
                  <a:cubicBezTo>
                    <a:pt x="84" y="315"/>
                    <a:pt x="107" y="339"/>
                    <a:pt x="141" y="339"/>
                  </a:cubicBezTo>
                  <a:cubicBezTo>
                    <a:pt x="195" y="339"/>
                    <a:pt x="214" y="297"/>
                    <a:pt x="214" y="227"/>
                  </a:cubicBezTo>
                  <a:lnTo>
                    <a:pt x="214" y="205"/>
                  </a:lnTo>
                </a:path>
              </a:pathLst>
            </a:custGeom>
            <a:grpFill/>
            <a:ln>
              <a:noFill/>
            </a:ln>
          </p:spPr>
        </p:sp>
        <p:sp>
          <p:nvSpPr>
            <p:cNvPr id="312" name="Freeform 106"/>
            <p:cNvSpPr/>
            <p:nvPr/>
          </p:nvSpPr>
          <p:spPr>
            <a:xfrm>
              <a:off x="1961640" y="1621800"/>
              <a:ext cx="81000" cy="182880"/>
            </a:xfrm>
            <a:custGeom>
              <a:avLst/>
              <a:gdLst/>
              <a:ahLst/>
              <a:cxnLst/>
              <a:rect l="0" t="0" r="r" b="b"/>
              <a:pathLst>
                <a:path w="225" h="508">
                  <a:moveTo>
                    <a:pt x="59" y="29"/>
                  </a:moveTo>
                  <a:lnTo>
                    <a:pt x="149" y="0"/>
                  </a:lnTo>
                  <a:lnTo>
                    <a:pt x="149" y="109"/>
                  </a:lnTo>
                  <a:lnTo>
                    <a:pt x="224" y="109"/>
                  </a:lnTo>
                  <a:lnTo>
                    <a:pt x="224" y="179"/>
                  </a:lnTo>
                  <a:lnTo>
                    <a:pt x="149" y="179"/>
                  </a:lnTo>
                  <a:lnTo>
                    <a:pt x="149" y="381"/>
                  </a:lnTo>
                  <a:cubicBezTo>
                    <a:pt x="149" y="423"/>
                    <a:pt x="163" y="435"/>
                    <a:pt x="190" y="435"/>
                  </a:cubicBezTo>
                  <a:lnTo>
                    <a:pt x="190" y="435"/>
                  </a:lnTo>
                  <a:cubicBezTo>
                    <a:pt x="190" y="435"/>
                    <a:pt x="191" y="435"/>
                    <a:pt x="191" y="435"/>
                  </a:cubicBezTo>
                  <a:cubicBezTo>
                    <a:pt x="203" y="435"/>
                    <a:pt x="213" y="433"/>
                    <a:pt x="224" y="427"/>
                  </a:cubicBezTo>
                  <a:lnTo>
                    <a:pt x="224" y="494"/>
                  </a:lnTo>
                  <a:cubicBezTo>
                    <a:pt x="210" y="500"/>
                    <a:pt x="190" y="507"/>
                    <a:pt x="163" y="507"/>
                  </a:cubicBezTo>
                  <a:cubicBezTo>
                    <a:pt x="97" y="507"/>
                    <a:pt x="59" y="475"/>
                    <a:pt x="59" y="393"/>
                  </a:cubicBezTo>
                  <a:lnTo>
                    <a:pt x="59" y="179"/>
                  </a:lnTo>
                  <a:lnTo>
                    <a:pt x="0" y="179"/>
                  </a:lnTo>
                  <a:lnTo>
                    <a:pt x="0" y="109"/>
                  </a:lnTo>
                  <a:lnTo>
                    <a:pt x="59" y="109"/>
                  </a:lnTo>
                  <a:lnTo>
                    <a:pt x="59" y="29"/>
                  </a:lnTo>
                </a:path>
              </a:pathLst>
            </a:custGeom>
            <a:grpFill/>
            <a:ln>
              <a:noFill/>
            </a:ln>
          </p:spPr>
        </p:sp>
        <p:sp>
          <p:nvSpPr>
            <p:cNvPr id="313" name="Freeform 107"/>
            <p:cNvSpPr/>
            <p:nvPr/>
          </p:nvSpPr>
          <p:spPr>
            <a:xfrm>
              <a:off x="2064240" y="1601280"/>
              <a:ext cx="36720" cy="200880"/>
            </a:xfrm>
            <a:custGeom>
              <a:avLst/>
              <a:gdLst/>
              <a:ahLst/>
              <a:cxnLst/>
              <a:rect l="0" t="0" r="r" b="b"/>
              <a:pathLst>
                <a:path w="102" h="558">
                  <a:moveTo>
                    <a:pt x="0" y="0"/>
                  </a:moveTo>
                  <a:lnTo>
                    <a:pt x="93" y="0"/>
                  </a:lnTo>
                  <a:lnTo>
                    <a:pt x="93" y="93"/>
                  </a:lnTo>
                  <a:lnTo>
                    <a:pt x="0" y="93"/>
                  </a:lnTo>
                  <a:lnTo>
                    <a:pt x="0" y="0"/>
                  </a:lnTo>
                  <a:moveTo>
                    <a:pt x="12" y="166"/>
                  </a:moveTo>
                  <a:lnTo>
                    <a:pt x="101" y="166"/>
                  </a:lnTo>
                  <a:lnTo>
                    <a:pt x="101" y="557"/>
                  </a:lnTo>
                  <a:lnTo>
                    <a:pt x="12" y="557"/>
                  </a:lnTo>
                  <a:lnTo>
                    <a:pt x="12" y="166"/>
                  </a:lnTo>
                </a:path>
              </a:pathLst>
            </a:custGeom>
            <a:grpFill/>
            <a:ln>
              <a:noFill/>
            </a:ln>
          </p:spPr>
        </p:sp>
        <p:sp>
          <p:nvSpPr>
            <p:cNvPr id="314" name="Freeform 108"/>
            <p:cNvSpPr/>
            <p:nvPr/>
          </p:nvSpPr>
          <p:spPr>
            <a:xfrm>
              <a:off x="2125440" y="1659240"/>
              <a:ext cx="118440" cy="145440"/>
            </a:xfrm>
            <a:custGeom>
              <a:avLst/>
              <a:gdLst/>
              <a:ahLst/>
              <a:cxnLst/>
              <a:rect l="0" t="0" r="r" b="b"/>
              <a:pathLst>
                <a:path w="329" h="404">
                  <a:moveTo>
                    <a:pt x="164" y="0"/>
                  </a:moveTo>
                  <a:cubicBezTo>
                    <a:pt x="240" y="0"/>
                    <a:pt x="328" y="41"/>
                    <a:pt x="328" y="201"/>
                  </a:cubicBezTo>
                  <a:cubicBezTo>
                    <a:pt x="328" y="365"/>
                    <a:pt x="240" y="403"/>
                    <a:pt x="164" y="403"/>
                  </a:cubicBezTo>
                  <a:cubicBezTo>
                    <a:pt x="88" y="403"/>
                    <a:pt x="0" y="365"/>
                    <a:pt x="0" y="201"/>
                  </a:cubicBezTo>
                  <a:cubicBezTo>
                    <a:pt x="0" y="41"/>
                    <a:pt x="88" y="0"/>
                    <a:pt x="164" y="0"/>
                  </a:cubicBezTo>
                  <a:moveTo>
                    <a:pt x="164" y="336"/>
                  </a:moveTo>
                  <a:cubicBezTo>
                    <a:pt x="222" y="336"/>
                    <a:pt x="235" y="266"/>
                    <a:pt x="235" y="201"/>
                  </a:cubicBezTo>
                  <a:cubicBezTo>
                    <a:pt x="235" y="135"/>
                    <a:pt x="222" y="66"/>
                    <a:pt x="164" y="66"/>
                  </a:cubicBezTo>
                  <a:cubicBezTo>
                    <a:pt x="106" y="66"/>
                    <a:pt x="93" y="135"/>
                    <a:pt x="93" y="201"/>
                  </a:cubicBezTo>
                  <a:cubicBezTo>
                    <a:pt x="93" y="266"/>
                    <a:pt x="106" y="336"/>
                    <a:pt x="164" y="336"/>
                  </a:cubicBezTo>
                </a:path>
              </a:pathLst>
            </a:custGeom>
            <a:grpFill/>
            <a:ln>
              <a:noFill/>
            </a:ln>
          </p:spPr>
        </p:sp>
        <p:sp>
          <p:nvSpPr>
            <p:cNvPr id="315" name="Freeform 109"/>
            <p:cNvSpPr/>
            <p:nvPr/>
          </p:nvSpPr>
          <p:spPr>
            <a:xfrm>
              <a:off x="2270520" y="1659240"/>
              <a:ext cx="107280" cy="142920"/>
            </a:xfrm>
            <a:custGeom>
              <a:avLst/>
              <a:gdLst/>
              <a:ahLst/>
              <a:cxnLst/>
              <a:rect l="0" t="0" r="r" b="b"/>
              <a:pathLst>
                <a:path w="298" h="397">
                  <a:moveTo>
                    <a:pt x="3" y="70"/>
                  </a:moveTo>
                  <a:lnTo>
                    <a:pt x="3" y="70"/>
                  </a:lnTo>
                  <a:cubicBezTo>
                    <a:pt x="3" y="68"/>
                    <a:pt x="3" y="66"/>
                    <a:pt x="3" y="64"/>
                  </a:cubicBezTo>
                  <a:cubicBezTo>
                    <a:pt x="3" y="43"/>
                    <a:pt x="2" y="26"/>
                    <a:pt x="0" y="5"/>
                  </a:cubicBezTo>
                  <a:lnTo>
                    <a:pt x="84" y="5"/>
                  </a:lnTo>
                  <a:cubicBezTo>
                    <a:pt x="85" y="25"/>
                    <a:pt x="87" y="46"/>
                    <a:pt x="87" y="66"/>
                  </a:cubicBezTo>
                  <a:lnTo>
                    <a:pt x="88" y="66"/>
                  </a:lnTo>
                  <a:cubicBezTo>
                    <a:pt x="101" y="42"/>
                    <a:pt x="127" y="0"/>
                    <a:pt x="187" y="0"/>
                  </a:cubicBezTo>
                  <a:cubicBezTo>
                    <a:pt x="272" y="0"/>
                    <a:pt x="297" y="66"/>
                    <a:pt x="297" y="144"/>
                  </a:cubicBezTo>
                  <a:lnTo>
                    <a:pt x="297" y="396"/>
                  </a:lnTo>
                  <a:lnTo>
                    <a:pt x="207" y="396"/>
                  </a:lnTo>
                  <a:lnTo>
                    <a:pt x="207" y="162"/>
                  </a:lnTo>
                  <a:cubicBezTo>
                    <a:pt x="207" y="102"/>
                    <a:pt x="193" y="77"/>
                    <a:pt x="156" y="77"/>
                  </a:cubicBezTo>
                  <a:cubicBezTo>
                    <a:pt x="109" y="77"/>
                    <a:pt x="92" y="119"/>
                    <a:pt x="92" y="169"/>
                  </a:cubicBezTo>
                  <a:lnTo>
                    <a:pt x="92" y="396"/>
                  </a:lnTo>
                  <a:lnTo>
                    <a:pt x="3" y="396"/>
                  </a:lnTo>
                  <a:lnTo>
                    <a:pt x="3" y="70"/>
                  </a:lnTo>
                </a:path>
              </a:pathLst>
            </a:custGeom>
            <a:grpFill/>
            <a:ln>
              <a:noFill/>
            </a:ln>
          </p:spPr>
        </p:sp>
      </p:grpSp>
      <p:sp>
        <p:nvSpPr>
          <p:cNvPr id="316" name="Freeform 78"/>
          <p:cNvSpPr/>
          <p:nvPr userDrawn="1"/>
        </p:nvSpPr>
        <p:spPr>
          <a:xfrm>
            <a:off x="5784562" y="6153254"/>
            <a:ext cx="506514" cy="391886"/>
          </a:xfrm>
          <a:custGeom>
            <a:avLst/>
            <a:gdLst/>
            <a:ahLst/>
            <a:cxnLst/>
            <a:rect l="0" t="0" r="r" b="b"/>
            <a:pathLst>
              <a:path w="2638" h="2041">
                <a:moveTo>
                  <a:pt x="258" y="268"/>
                </a:moveTo>
                <a:lnTo>
                  <a:pt x="364" y="268"/>
                </a:lnTo>
                <a:lnTo>
                  <a:pt x="364" y="1750"/>
                </a:lnTo>
                <a:lnTo>
                  <a:pt x="258" y="1750"/>
                </a:lnTo>
                <a:lnTo>
                  <a:pt x="258" y="268"/>
                </a:lnTo>
                <a:moveTo>
                  <a:pt x="2117" y="1743"/>
                </a:moveTo>
                <a:lnTo>
                  <a:pt x="2117" y="1324"/>
                </a:lnTo>
                <a:lnTo>
                  <a:pt x="2189" y="1324"/>
                </a:lnTo>
                <a:lnTo>
                  <a:pt x="2189" y="1680"/>
                </a:lnTo>
                <a:lnTo>
                  <a:pt x="2302" y="1680"/>
                </a:lnTo>
                <a:lnTo>
                  <a:pt x="2302" y="1743"/>
                </a:lnTo>
                <a:lnTo>
                  <a:pt x="2117" y="1743"/>
                </a:lnTo>
                <a:moveTo>
                  <a:pt x="1968" y="1743"/>
                </a:moveTo>
                <a:lnTo>
                  <a:pt x="1968" y="1324"/>
                </a:lnTo>
                <a:lnTo>
                  <a:pt x="2040" y="1324"/>
                </a:lnTo>
                <a:lnTo>
                  <a:pt x="2040" y="1743"/>
                </a:lnTo>
                <a:lnTo>
                  <a:pt x="1968" y="1743"/>
                </a:lnTo>
                <a:moveTo>
                  <a:pt x="1818" y="1464"/>
                </a:moveTo>
                <a:lnTo>
                  <a:pt x="1818" y="1431"/>
                </a:lnTo>
                <a:cubicBezTo>
                  <a:pt x="1818" y="1396"/>
                  <a:pt x="1802" y="1381"/>
                  <a:pt x="1783" y="1381"/>
                </a:cubicBezTo>
                <a:cubicBezTo>
                  <a:pt x="1754" y="1381"/>
                  <a:pt x="1745" y="1396"/>
                  <a:pt x="1745" y="1427"/>
                </a:cubicBezTo>
                <a:lnTo>
                  <a:pt x="1745" y="1640"/>
                </a:lnTo>
                <a:cubicBezTo>
                  <a:pt x="1745" y="1671"/>
                  <a:pt x="1754" y="1686"/>
                  <a:pt x="1783" y="1686"/>
                </a:cubicBezTo>
                <a:cubicBezTo>
                  <a:pt x="1809" y="1686"/>
                  <a:pt x="1818" y="1671"/>
                  <a:pt x="1818" y="1643"/>
                </a:cubicBezTo>
                <a:lnTo>
                  <a:pt x="1818" y="1593"/>
                </a:lnTo>
                <a:lnTo>
                  <a:pt x="1890" y="1593"/>
                </a:lnTo>
                <a:lnTo>
                  <a:pt x="1890" y="1641"/>
                </a:lnTo>
                <a:cubicBezTo>
                  <a:pt x="1890" y="1701"/>
                  <a:pt x="1855" y="1749"/>
                  <a:pt x="1783" y="1749"/>
                </a:cubicBezTo>
                <a:cubicBezTo>
                  <a:pt x="1707" y="1749"/>
                  <a:pt x="1673" y="1701"/>
                  <a:pt x="1673" y="1641"/>
                </a:cubicBezTo>
                <a:lnTo>
                  <a:pt x="1673" y="1425"/>
                </a:lnTo>
                <a:cubicBezTo>
                  <a:pt x="1673" y="1366"/>
                  <a:pt x="1707" y="1318"/>
                  <a:pt x="1783" y="1318"/>
                </a:cubicBezTo>
                <a:cubicBezTo>
                  <a:pt x="1855" y="1318"/>
                  <a:pt x="1890" y="1370"/>
                  <a:pt x="1890" y="1433"/>
                </a:cubicBezTo>
                <a:lnTo>
                  <a:pt x="1890" y="1464"/>
                </a:lnTo>
                <a:lnTo>
                  <a:pt x="1818" y="1464"/>
                </a:lnTo>
                <a:lnTo>
                  <a:pt x="1818" y="1464"/>
                </a:lnTo>
                <a:moveTo>
                  <a:pt x="1379" y="1743"/>
                </a:moveTo>
                <a:lnTo>
                  <a:pt x="1379" y="1324"/>
                </a:lnTo>
                <a:lnTo>
                  <a:pt x="1445" y="1324"/>
                </a:lnTo>
                <a:lnTo>
                  <a:pt x="1533" y="1564"/>
                </a:lnTo>
                <a:lnTo>
                  <a:pt x="1534" y="1564"/>
                </a:lnTo>
                <a:lnTo>
                  <a:pt x="1534" y="1324"/>
                </a:lnTo>
                <a:lnTo>
                  <a:pt x="1599" y="1324"/>
                </a:lnTo>
                <a:lnTo>
                  <a:pt x="1599" y="1743"/>
                </a:lnTo>
                <a:lnTo>
                  <a:pt x="1536" y="1743"/>
                </a:lnTo>
                <a:lnTo>
                  <a:pt x="1445" y="1482"/>
                </a:lnTo>
                <a:lnTo>
                  <a:pt x="1443" y="1482"/>
                </a:lnTo>
                <a:lnTo>
                  <a:pt x="1443" y="1743"/>
                </a:lnTo>
                <a:lnTo>
                  <a:pt x="1379" y="1743"/>
                </a:lnTo>
                <a:moveTo>
                  <a:pt x="1084" y="1324"/>
                </a:moveTo>
                <a:lnTo>
                  <a:pt x="1156" y="1324"/>
                </a:lnTo>
                <a:lnTo>
                  <a:pt x="1156" y="1640"/>
                </a:lnTo>
                <a:cubicBezTo>
                  <a:pt x="1156" y="1671"/>
                  <a:pt x="1168" y="1686"/>
                  <a:pt x="1194" y="1686"/>
                </a:cubicBezTo>
                <a:cubicBezTo>
                  <a:pt x="1220" y="1686"/>
                  <a:pt x="1232" y="1671"/>
                  <a:pt x="1232" y="1640"/>
                </a:cubicBezTo>
                <a:lnTo>
                  <a:pt x="1232" y="1324"/>
                </a:lnTo>
                <a:lnTo>
                  <a:pt x="1304" y="1324"/>
                </a:lnTo>
                <a:lnTo>
                  <a:pt x="1304" y="1637"/>
                </a:lnTo>
                <a:cubicBezTo>
                  <a:pt x="1304" y="1709"/>
                  <a:pt x="1262" y="1749"/>
                  <a:pt x="1194" y="1749"/>
                </a:cubicBezTo>
                <a:cubicBezTo>
                  <a:pt x="1126" y="1749"/>
                  <a:pt x="1084" y="1709"/>
                  <a:pt x="1084" y="1637"/>
                </a:cubicBezTo>
                <a:lnTo>
                  <a:pt x="1084" y="1324"/>
                </a:lnTo>
                <a:moveTo>
                  <a:pt x="862" y="1640"/>
                </a:moveTo>
                <a:cubicBezTo>
                  <a:pt x="862" y="1671"/>
                  <a:pt x="871" y="1686"/>
                  <a:pt x="900" y="1686"/>
                </a:cubicBezTo>
                <a:cubicBezTo>
                  <a:pt x="929" y="1686"/>
                  <a:pt x="938" y="1671"/>
                  <a:pt x="938" y="1640"/>
                </a:cubicBezTo>
                <a:lnTo>
                  <a:pt x="938" y="1428"/>
                </a:lnTo>
                <a:cubicBezTo>
                  <a:pt x="938" y="1397"/>
                  <a:pt x="929" y="1382"/>
                  <a:pt x="900" y="1382"/>
                </a:cubicBezTo>
                <a:cubicBezTo>
                  <a:pt x="871" y="1382"/>
                  <a:pt x="862" y="1397"/>
                  <a:pt x="862" y="1428"/>
                </a:cubicBezTo>
                <a:lnTo>
                  <a:pt x="862" y="1640"/>
                </a:lnTo>
                <a:moveTo>
                  <a:pt x="790" y="1426"/>
                </a:moveTo>
                <a:cubicBezTo>
                  <a:pt x="790" y="1367"/>
                  <a:pt x="824" y="1319"/>
                  <a:pt x="900" y="1319"/>
                </a:cubicBezTo>
                <a:cubicBezTo>
                  <a:pt x="976" y="1319"/>
                  <a:pt x="1010" y="1367"/>
                  <a:pt x="1010" y="1426"/>
                </a:cubicBezTo>
                <a:lnTo>
                  <a:pt x="1010" y="1642"/>
                </a:lnTo>
                <a:cubicBezTo>
                  <a:pt x="1010" y="1701"/>
                  <a:pt x="976" y="1749"/>
                  <a:pt x="900" y="1749"/>
                </a:cubicBezTo>
                <a:cubicBezTo>
                  <a:pt x="824" y="1749"/>
                  <a:pt x="790" y="1701"/>
                  <a:pt x="790" y="1642"/>
                </a:cubicBezTo>
                <a:lnTo>
                  <a:pt x="790" y="1426"/>
                </a:lnTo>
                <a:moveTo>
                  <a:pt x="643" y="1464"/>
                </a:moveTo>
                <a:lnTo>
                  <a:pt x="643" y="1431"/>
                </a:lnTo>
                <a:cubicBezTo>
                  <a:pt x="643" y="1396"/>
                  <a:pt x="627" y="1381"/>
                  <a:pt x="609" y="1381"/>
                </a:cubicBezTo>
                <a:cubicBezTo>
                  <a:pt x="580" y="1381"/>
                  <a:pt x="570" y="1396"/>
                  <a:pt x="570" y="1427"/>
                </a:cubicBezTo>
                <a:lnTo>
                  <a:pt x="570" y="1640"/>
                </a:lnTo>
                <a:cubicBezTo>
                  <a:pt x="570" y="1671"/>
                  <a:pt x="579" y="1686"/>
                  <a:pt x="609" y="1686"/>
                </a:cubicBezTo>
                <a:cubicBezTo>
                  <a:pt x="635" y="1686"/>
                  <a:pt x="643" y="1671"/>
                  <a:pt x="643" y="1643"/>
                </a:cubicBezTo>
                <a:lnTo>
                  <a:pt x="643" y="1593"/>
                </a:lnTo>
                <a:lnTo>
                  <a:pt x="715" y="1593"/>
                </a:lnTo>
                <a:lnTo>
                  <a:pt x="715" y="1641"/>
                </a:lnTo>
                <a:cubicBezTo>
                  <a:pt x="715" y="1701"/>
                  <a:pt x="681" y="1749"/>
                  <a:pt x="609" y="1749"/>
                </a:cubicBezTo>
                <a:cubicBezTo>
                  <a:pt x="533" y="1749"/>
                  <a:pt x="498" y="1701"/>
                  <a:pt x="498" y="1641"/>
                </a:cubicBezTo>
                <a:lnTo>
                  <a:pt x="498" y="1425"/>
                </a:lnTo>
                <a:cubicBezTo>
                  <a:pt x="498" y="1366"/>
                  <a:pt x="533" y="1318"/>
                  <a:pt x="609" y="1318"/>
                </a:cubicBezTo>
                <a:cubicBezTo>
                  <a:pt x="681" y="1318"/>
                  <a:pt x="715" y="1370"/>
                  <a:pt x="715" y="1433"/>
                </a:cubicBezTo>
                <a:lnTo>
                  <a:pt x="715" y="1464"/>
                </a:lnTo>
                <a:lnTo>
                  <a:pt x="643" y="1464"/>
                </a:lnTo>
                <a:lnTo>
                  <a:pt x="643" y="1464"/>
                </a:lnTo>
                <a:moveTo>
                  <a:pt x="2216" y="1060"/>
                </a:moveTo>
                <a:lnTo>
                  <a:pt x="2274" y="1060"/>
                </a:lnTo>
                <a:lnTo>
                  <a:pt x="2246" y="880"/>
                </a:lnTo>
                <a:lnTo>
                  <a:pt x="2245" y="880"/>
                </a:lnTo>
                <a:lnTo>
                  <a:pt x="2216" y="1060"/>
                </a:lnTo>
                <a:moveTo>
                  <a:pt x="2193" y="1215"/>
                </a:moveTo>
                <a:lnTo>
                  <a:pt x="2123" y="1215"/>
                </a:lnTo>
                <a:lnTo>
                  <a:pt x="2200" y="796"/>
                </a:lnTo>
                <a:lnTo>
                  <a:pt x="2290" y="796"/>
                </a:lnTo>
                <a:lnTo>
                  <a:pt x="2367" y="1215"/>
                </a:lnTo>
                <a:lnTo>
                  <a:pt x="2298" y="1215"/>
                </a:lnTo>
                <a:lnTo>
                  <a:pt x="2285" y="1122"/>
                </a:lnTo>
                <a:lnTo>
                  <a:pt x="2206" y="1122"/>
                </a:lnTo>
                <a:lnTo>
                  <a:pt x="2193" y="1215"/>
                </a:lnTo>
                <a:moveTo>
                  <a:pt x="1988" y="1215"/>
                </a:moveTo>
                <a:lnTo>
                  <a:pt x="1988" y="796"/>
                </a:lnTo>
                <a:lnTo>
                  <a:pt x="2059" y="796"/>
                </a:lnTo>
                <a:lnTo>
                  <a:pt x="2059" y="1215"/>
                </a:lnTo>
                <a:lnTo>
                  <a:pt x="1988" y="1215"/>
                </a:lnTo>
                <a:lnTo>
                  <a:pt x="1988" y="1215"/>
                </a:lnTo>
                <a:moveTo>
                  <a:pt x="1755" y="984"/>
                </a:moveTo>
                <a:lnTo>
                  <a:pt x="1781" y="984"/>
                </a:lnTo>
                <a:cubicBezTo>
                  <a:pt x="1820" y="984"/>
                  <a:pt x="1834" y="970"/>
                  <a:pt x="1834" y="920"/>
                </a:cubicBezTo>
                <a:cubicBezTo>
                  <a:pt x="1834" y="870"/>
                  <a:pt x="1820" y="855"/>
                  <a:pt x="1781" y="855"/>
                </a:cubicBezTo>
                <a:lnTo>
                  <a:pt x="1755" y="855"/>
                </a:lnTo>
                <a:lnTo>
                  <a:pt x="1755" y="984"/>
                </a:lnTo>
                <a:moveTo>
                  <a:pt x="1755" y="1215"/>
                </a:moveTo>
                <a:lnTo>
                  <a:pt x="1683" y="1215"/>
                </a:lnTo>
                <a:lnTo>
                  <a:pt x="1683" y="796"/>
                </a:lnTo>
                <a:lnTo>
                  <a:pt x="1784" y="796"/>
                </a:lnTo>
                <a:cubicBezTo>
                  <a:pt x="1864" y="796"/>
                  <a:pt x="1905" y="830"/>
                  <a:pt x="1905" y="920"/>
                </a:cubicBezTo>
                <a:cubicBezTo>
                  <a:pt x="1905" y="987"/>
                  <a:pt x="1879" y="1014"/>
                  <a:pt x="1855" y="1025"/>
                </a:cubicBezTo>
                <a:lnTo>
                  <a:pt x="1916" y="1215"/>
                </a:lnTo>
                <a:lnTo>
                  <a:pt x="1843" y="1215"/>
                </a:lnTo>
                <a:lnTo>
                  <a:pt x="1792" y="1041"/>
                </a:lnTo>
                <a:cubicBezTo>
                  <a:pt x="1783" y="1043"/>
                  <a:pt x="1767" y="1043"/>
                  <a:pt x="1755" y="1043"/>
                </a:cubicBezTo>
                <a:lnTo>
                  <a:pt x="1755" y="1215"/>
                </a:lnTo>
                <a:moveTo>
                  <a:pt x="1472" y="1060"/>
                </a:moveTo>
                <a:lnTo>
                  <a:pt x="1530" y="1060"/>
                </a:lnTo>
                <a:lnTo>
                  <a:pt x="1502" y="880"/>
                </a:lnTo>
                <a:lnTo>
                  <a:pt x="1501" y="880"/>
                </a:lnTo>
                <a:lnTo>
                  <a:pt x="1472" y="1060"/>
                </a:lnTo>
                <a:moveTo>
                  <a:pt x="1449" y="1215"/>
                </a:moveTo>
                <a:lnTo>
                  <a:pt x="1379" y="1215"/>
                </a:lnTo>
                <a:lnTo>
                  <a:pt x="1457" y="796"/>
                </a:lnTo>
                <a:lnTo>
                  <a:pt x="1546" y="796"/>
                </a:lnTo>
                <a:lnTo>
                  <a:pt x="1623" y="1215"/>
                </a:lnTo>
                <a:lnTo>
                  <a:pt x="1554" y="1215"/>
                </a:lnTo>
                <a:lnTo>
                  <a:pt x="1541" y="1122"/>
                </a:lnTo>
                <a:lnTo>
                  <a:pt x="1462" y="1122"/>
                </a:lnTo>
                <a:lnTo>
                  <a:pt x="1449" y="1215"/>
                </a:lnTo>
                <a:moveTo>
                  <a:pt x="1147" y="1215"/>
                </a:moveTo>
                <a:lnTo>
                  <a:pt x="1147" y="796"/>
                </a:lnTo>
                <a:lnTo>
                  <a:pt x="1219" y="796"/>
                </a:lnTo>
                <a:lnTo>
                  <a:pt x="1219" y="1152"/>
                </a:lnTo>
                <a:lnTo>
                  <a:pt x="1332" y="1152"/>
                </a:lnTo>
                <a:lnTo>
                  <a:pt x="1332" y="1215"/>
                </a:lnTo>
                <a:lnTo>
                  <a:pt x="1147" y="1215"/>
                </a:lnTo>
                <a:lnTo>
                  <a:pt x="1147" y="1215"/>
                </a:lnTo>
                <a:moveTo>
                  <a:pt x="938" y="1060"/>
                </a:moveTo>
                <a:lnTo>
                  <a:pt x="996" y="1060"/>
                </a:lnTo>
                <a:lnTo>
                  <a:pt x="968" y="880"/>
                </a:lnTo>
                <a:lnTo>
                  <a:pt x="966" y="880"/>
                </a:lnTo>
                <a:lnTo>
                  <a:pt x="938" y="1060"/>
                </a:lnTo>
                <a:moveTo>
                  <a:pt x="914" y="1215"/>
                </a:moveTo>
                <a:lnTo>
                  <a:pt x="845" y="1215"/>
                </a:lnTo>
                <a:lnTo>
                  <a:pt x="922" y="796"/>
                </a:lnTo>
                <a:lnTo>
                  <a:pt x="1012" y="796"/>
                </a:lnTo>
                <a:lnTo>
                  <a:pt x="1089" y="1215"/>
                </a:lnTo>
                <a:lnTo>
                  <a:pt x="1019" y="1215"/>
                </a:lnTo>
                <a:lnTo>
                  <a:pt x="1007" y="1122"/>
                </a:lnTo>
                <a:lnTo>
                  <a:pt x="928" y="1122"/>
                </a:lnTo>
                <a:lnTo>
                  <a:pt x="914" y="1215"/>
                </a:lnTo>
                <a:moveTo>
                  <a:pt x="787" y="796"/>
                </a:moveTo>
                <a:lnTo>
                  <a:pt x="787" y="1215"/>
                </a:lnTo>
                <a:lnTo>
                  <a:pt x="724" y="1215"/>
                </a:lnTo>
                <a:lnTo>
                  <a:pt x="724" y="888"/>
                </a:lnTo>
                <a:lnTo>
                  <a:pt x="723" y="888"/>
                </a:lnTo>
                <a:lnTo>
                  <a:pt x="658" y="1215"/>
                </a:lnTo>
                <a:lnTo>
                  <a:pt x="624" y="1215"/>
                </a:lnTo>
                <a:lnTo>
                  <a:pt x="558" y="888"/>
                </a:lnTo>
                <a:lnTo>
                  <a:pt x="557" y="888"/>
                </a:lnTo>
                <a:lnTo>
                  <a:pt x="557" y="1215"/>
                </a:lnTo>
                <a:lnTo>
                  <a:pt x="495" y="1215"/>
                </a:lnTo>
                <a:lnTo>
                  <a:pt x="495" y="796"/>
                </a:lnTo>
                <a:lnTo>
                  <a:pt x="589" y="796"/>
                </a:lnTo>
                <a:lnTo>
                  <a:pt x="640" y="1041"/>
                </a:lnTo>
                <a:lnTo>
                  <a:pt x="641" y="1041"/>
                </a:lnTo>
                <a:lnTo>
                  <a:pt x="693" y="796"/>
                </a:lnTo>
                <a:lnTo>
                  <a:pt x="787" y="796"/>
                </a:lnTo>
                <a:moveTo>
                  <a:pt x="1133" y="628"/>
                </a:moveTo>
                <a:lnTo>
                  <a:pt x="1158" y="628"/>
                </a:lnTo>
                <a:cubicBezTo>
                  <a:pt x="1196" y="628"/>
                  <a:pt x="1210" y="613"/>
                  <a:pt x="1210" y="569"/>
                </a:cubicBezTo>
                <a:lnTo>
                  <a:pt x="1210" y="385"/>
                </a:lnTo>
                <a:cubicBezTo>
                  <a:pt x="1210" y="341"/>
                  <a:pt x="1196" y="327"/>
                  <a:pt x="1158" y="327"/>
                </a:cubicBezTo>
                <a:lnTo>
                  <a:pt x="1133" y="327"/>
                </a:lnTo>
                <a:lnTo>
                  <a:pt x="1133" y="628"/>
                </a:lnTo>
                <a:moveTo>
                  <a:pt x="1061" y="268"/>
                </a:moveTo>
                <a:lnTo>
                  <a:pt x="1168" y="268"/>
                </a:lnTo>
                <a:cubicBezTo>
                  <a:pt x="1242" y="268"/>
                  <a:pt x="1282" y="308"/>
                  <a:pt x="1282" y="394"/>
                </a:cubicBezTo>
                <a:lnTo>
                  <a:pt x="1282" y="560"/>
                </a:lnTo>
                <a:cubicBezTo>
                  <a:pt x="1282" y="646"/>
                  <a:pt x="1242" y="687"/>
                  <a:pt x="1168" y="687"/>
                </a:cubicBezTo>
                <a:lnTo>
                  <a:pt x="1061" y="687"/>
                </a:lnTo>
                <a:lnTo>
                  <a:pt x="1061" y="268"/>
                </a:lnTo>
                <a:moveTo>
                  <a:pt x="766" y="687"/>
                </a:moveTo>
                <a:lnTo>
                  <a:pt x="766" y="268"/>
                </a:lnTo>
                <a:lnTo>
                  <a:pt x="832" y="268"/>
                </a:lnTo>
                <a:lnTo>
                  <a:pt x="920" y="508"/>
                </a:lnTo>
                <a:lnTo>
                  <a:pt x="921" y="508"/>
                </a:lnTo>
                <a:lnTo>
                  <a:pt x="921" y="268"/>
                </a:lnTo>
                <a:lnTo>
                  <a:pt x="986" y="268"/>
                </a:lnTo>
                <a:lnTo>
                  <a:pt x="986" y="687"/>
                </a:lnTo>
                <a:lnTo>
                  <a:pt x="924" y="687"/>
                </a:lnTo>
                <a:lnTo>
                  <a:pt x="832" y="425"/>
                </a:lnTo>
                <a:lnTo>
                  <a:pt x="830" y="425"/>
                </a:lnTo>
                <a:lnTo>
                  <a:pt x="830" y="686"/>
                </a:lnTo>
                <a:lnTo>
                  <a:pt x="766" y="686"/>
                </a:lnTo>
                <a:lnTo>
                  <a:pt x="766" y="687"/>
                </a:lnTo>
                <a:moveTo>
                  <a:pt x="498" y="687"/>
                </a:moveTo>
                <a:lnTo>
                  <a:pt x="498" y="268"/>
                </a:lnTo>
                <a:lnTo>
                  <a:pt x="691" y="268"/>
                </a:lnTo>
                <a:lnTo>
                  <a:pt x="691" y="330"/>
                </a:lnTo>
                <a:lnTo>
                  <a:pt x="570" y="330"/>
                </a:lnTo>
                <a:lnTo>
                  <a:pt x="570" y="438"/>
                </a:lnTo>
                <a:lnTo>
                  <a:pt x="663" y="438"/>
                </a:lnTo>
                <a:lnTo>
                  <a:pt x="663" y="501"/>
                </a:lnTo>
                <a:lnTo>
                  <a:pt x="570" y="501"/>
                </a:lnTo>
                <a:lnTo>
                  <a:pt x="570" y="623"/>
                </a:lnTo>
                <a:lnTo>
                  <a:pt x="699" y="623"/>
                </a:lnTo>
                <a:lnTo>
                  <a:pt x="699" y="686"/>
                </a:lnTo>
                <a:lnTo>
                  <a:pt x="498" y="686"/>
                </a:lnTo>
                <a:lnTo>
                  <a:pt x="498" y="687"/>
                </a:lnTo>
                <a:moveTo>
                  <a:pt x="2637" y="0"/>
                </a:moveTo>
                <a:lnTo>
                  <a:pt x="0" y="0"/>
                </a:lnTo>
                <a:lnTo>
                  <a:pt x="0" y="2040"/>
                </a:lnTo>
                <a:lnTo>
                  <a:pt x="2637" y="2040"/>
                </a:lnTo>
                <a:lnTo>
                  <a:pt x="2637" y="0"/>
                </a:lnTo>
              </a:path>
            </a:pathLst>
          </a:custGeom>
          <a:solidFill>
            <a:schemeClr val="bg1"/>
          </a:solidFill>
          <a:ln>
            <a:noFill/>
          </a:ln>
        </p:spPr>
        <p:txBody>
          <a:bodyPr lIns="90000" tIns="45000" rIns="90000" bIns="45000" anchor="ctr" anchorCtr="1"/>
          <a:lstStyle/>
          <a:p>
            <a:pPr algn="ctr"/>
            <a:r>
              <a:rPr lang="en-GB" sz="1800" b="0" strike="noStrike" spc="-1">
                <a:latin typeface="Source Sans Pro"/>
              </a:rPr>
              <a:t> </a:t>
            </a:r>
          </a:p>
        </p:txBody>
      </p:sp>
      <p:grpSp>
        <p:nvGrpSpPr>
          <p:cNvPr id="317" name="Group 316"/>
          <p:cNvGrpSpPr/>
          <p:nvPr userDrawn="1"/>
        </p:nvGrpSpPr>
        <p:grpSpPr>
          <a:xfrm>
            <a:off x="6585659" y="6106315"/>
            <a:ext cx="888380" cy="381016"/>
            <a:chOff x="1598400" y="2010600"/>
            <a:chExt cx="2923560" cy="1253880"/>
          </a:xfrm>
          <a:solidFill>
            <a:schemeClr val="bg1"/>
          </a:solidFill>
        </p:grpSpPr>
        <p:sp>
          <p:nvSpPr>
            <p:cNvPr id="318" name="Freeform 110"/>
            <p:cNvSpPr/>
            <p:nvPr/>
          </p:nvSpPr>
          <p:spPr>
            <a:xfrm>
              <a:off x="1598400" y="2291040"/>
              <a:ext cx="897480" cy="534240"/>
            </a:xfrm>
            <a:custGeom>
              <a:avLst/>
              <a:gdLst/>
              <a:ahLst/>
              <a:cxnLst/>
              <a:rect l="0" t="0" r="r" b="b"/>
              <a:pathLst>
                <a:path w="2493" h="1484">
                  <a:moveTo>
                    <a:pt x="2476" y="709"/>
                  </a:moveTo>
                  <a:cubicBezTo>
                    <a:pt x="2460" y="436"/>
                    <a:pt x="2251" y="201"/>
                    <a:pt x="1981" y="152"/>
                  </a:cubicBezTo>
                  <a:cubicBezTo>
                    <a:pt x="1708" y="104"/>
                    <a:pt x="1454" y="243"/>
                    <a:pt x="1330" y="508"/>
                  </a:cubicBezTo>
                  <a:cubicBezTo>
                    <a:pt x="1325" y="516"/>
                    <a:pt x="1328" y="527"/>
                    <a:pt x="1333" y="533"/>
                  </a:cubicBezTo>
                  <a:cubicBezTo>
                    <a:pt x="1395" y="604"/>
                    <a:pt x="1459" y="680"/>
                    <a:pt x="1524" y="752"/>
                  </a:cubicBezTo>
                  <a:cubicBezTo>
                    <a:pt x="1524" y="752"/>
                    <a:pt x="1534" y="762"/>
                    <a:pt x="1542" y="760"/>
                  </a:cubicBezTo>
                  <a:cubicBezTo>
                    <a:pt x="1553" y="757"/>
                    <a:pt x="1555" y="733"/>
                    <a:pt x="1555" y="733"/>
                  </a:cubicBezTo>
                  <a:cubicBezTo>
                    <a:pt x="1585" y="562"/>
                    <a:pt x="1702" y="457"/>
                    <a:pt x="1836" y="441"/>
                  </a:cubicBezTo>
                  <a:cubicBezTo>
                    <a:pt x="1973" y="426"/>
                    <a:pt x="2101" y="497"/>
                    <a:pt x="2161" y="626"/>
                  </a:cubicBezTo>
                  <a:cubicBezTo>
                    <a:pt x="2217" y="749"/>
                    <a:pt x="2185" y="902"/>
                    <a:pt x="2080" y="990"/>
                  </a:cubicBezTo>
                  <a:cubicBezTo>
                    <a:pt x="1976" y="1081"/>
                    <a:pt x="1826" y="1092"/>
                    <a:pt x="1708" y="1014"/>
                  </a:cubicBezTo>
                  <a:cubicBezTo>
                    <a:pt x="1622" y="958"/>
                    <a:pt x="1553" y="883"/>
                    <a:pt x="1483" y="808"/>
                  </a:cubicBezTo>
                  <a:cubicBezTo>
                    <a:pt x="1368" y="682"/>
                    <a:pt x="1258" y="554"/>
                    <a:pt x="1143" y="430"/>
                  </a:cubicBezTo>
                  <a:cubicBezTo>
                    <a:pt x="1068" y="350"/>
                    <a:pt x="985" y="275"/>
                    <a:pt x="886" y="222"/>
                  </a:cubicBezTo>
                  <a:cubicBezTo>
                    <a:pt x="471" y="0"/>
                    <a:pt x="53" y="305"/>
                    <a:pt x="13" y="626"/>
                  </a:cubicBezTo>
                  <a:cubicBezTo>
                    <a:pt x="3" y="677"/>
                    <a:pt x="0" y="725"/>
                    <a:pt x="0" y="768"/>
                  </a:cubicBezTo>
                  <a:lnTo>
                    <a:pt x="0" y="768"/>
                  </a:lnTo>
                  <a:cubicBezTo>
                    <a:pt x="0" y="769"/>
                    <a:pt x="0" y="770"/>
                    <a:pt x="0" y="770"/>
                  </a:cubicBezTo>
                  <a:cubicBezTo>
                    <a:pt x="0" y="852"/>
                    <a:pt x="15" y="923"/>
                    <a:pt x="48" y="998"/>
                  </a:cubicBezTo>
                  <a:cubicBezTo>
                    <a:pt x="94" y="1100"/>
                    <a:pt x="164" y="1183"/>
                    <a:pt x="251" y="1250"/>
                  </a:cubicBezTo>
                  <a:cubicBezTo>
                    <a:pt x="592" y="1483"/>
                    <a:pt x="1028" y="1300"/>
                    <a:pt x="1130" y="1006"/>
                  </a:cubicBezTo>
                  <a:cubicBezTo>
                    <a:pt x="1132" y="998"/>
                    <a:pt x="1132" y="990"/>
                    <a:pt x="1127" y="985"/>
                  </a:cubicBezTo>
                  <a:cubicBezTo>
                    <a:pt x="1071" y="915"/>
                    <a:pt x="1012" y="840"/>
                    <a:pt x="953" y="768"/>
                  </a:cubicBezTo>
                  <a:cubicBezTo>
                    <a:pt x="940" y="752"/>
                    <a:pt x="915" y="757"/>
                    <a:pt x="913" y="776"/>
                  </a:cubicBezTo>
                  <a:cubicBezTo>
                    <a:pt x="910" y="784"/>
                    <a:pt x="910" y="795"/>
                    <a:pt x="908" y="800"/>
                  </a:cubicBezTo>
                  <a:cubicBezTo>
                    <a:pt x="875" y="942"/>
                    <a:pt x="760" y="1052"/>
                    <a:pt x="619" y="1062"/>
                  </a:cubicBezTo>
                  <a:cubicBezTo>
                    <a:pt x="471" y="1073"/>
                    <a:pt x="348" y="993"/>
                    <a:pt x="297" y="854"/>
                  </a:cubicBezTo>
                  <a:cubicBezTo>
                    <a:pt x="249" y="725"/>
                    <a:pt x="295" y="580"/>
                    <a:pt x="407" y="497"/>
                  </a:cubicBezTo>
                  <a:cubicBezTo>
                    <a:pt x="525" y="412"/>
                    <a:pt x="680" y="415"/>
                    <a:pt x="793" y="506"/>
                  </a:cubicBezTo>
                  <a:cubicBezTo>
                    <a:pt x="822" y="530"/>
                    <a:pt x="851" y="559"/>
                    <a:pt x="878" y="589"/>
                  </a:cubicBezTo>
                  <a:cubicBezTo>
                    <a:pt x="1031" y="752"/>
                    <a:pt x="1159" y="934"/>
                    <a:pt x="1320" y="1089"/>
                  </a:cubicBezTo>
                  <a:cubicBezTo>
                    <a:pt x="1336" y="1103"/>
                    <a:pt x="1365" y="1129"/>
                    <a:pt x="1384" y="1143"/>
                  </a:cubicBezTo>
                  <a:lnTo>
                    <a:pt x="1384" y="1143"/>
                  </a:lnTo>
                  <a:cubicBezTo>
                    <a:pt x="1424" y="1176"/>
                    <a:pt x="1459" y="1203"/>
                    <a:pt x="1502" y="1231"/>
                  </a:cubicBezTo>
                  <a:cubicBezTo>
                    <a:pt x="1665" y="1335"/>
                    <a:pt x="1842" y="1389"/>
                    <a:pt x="2035" y="1333"/>
                  </a:cubicBezTo>
                  <a:cubicBezTo>
                    <a:pt x="2316" y="1253"/>
                    <a:pt x="2492" y="1001"/>
                    <a:pt x="2476" y="709"/>
                  </a:cubicBezTo>
                </a:path>
              </a:pathLst>
            </a:custGeom>
            <a:grpFill/>
            <a:ln>
              <a:noFill/>
            </a:ln>
          </p:spPr>
        </p:sp>
        <p:sp>
          <p:nvSpPr>
            <p:cNvPr id="319" name="Freeform 111"/>
            <p:cNvSpPr/>
            <p:nvPr/>
          </p:nvSpPr>
          <p:spPr>
            <a:xfrm>
              <a:off x="3418200" y="2340000"/>
              <a:ext cx="652680" cy="460080"/>
            </a:xfrm>
            <a:custGeom>
              <a:avLst/>
              <a:gdLst/>
              <a:ahLst/>
              <a:cxnLst/>
              <a:rect l="0" t="0" r="r" b="b"/>
              <a:pathLst>
                <a:path w="1813" h="1278">
                  <a:moveTo>
                    <a:pt x="1178" y="867"/>
                  </a:moveTo>
                  <a:cubicBezTo>
                    <a:pt x="1180" y="862"/>
                    <a:pt x="1180" y="859"/>
                    <a:pt x="1178" y="857"/>
                  </a:cubicBezTo>
                  <a:cubicBezTo>
                    <a:pt x="1113" y="779"/>
                    <a:pt x="1049" y="696"/>
                    <a:pt x="982" y="611"/>
                  </a:cubicBezTo>
                  <a:cubicBezTo>
                    <a:pt x="977" y="602"/>
                    <a:pt x="969" y="605"/>
                    <a:pt x="966" y="613"/>
                  </a:cubicBezTo>
                  <a:cubicBezTo>
                    <a:pt x="958" y="645"/>
                    <a:pt x="945" y="678"/>
                    <a:pt x="937" y="704"/>
                  </a:cubicBezTo>
                  <a:cubicBezTo>
                    <a:pt x="902" y="819"/>
                    <a:pt x="797" y="910"/>
                    <a:pt x="677" y="923"/>
                  </a:cubicBezTo>
                  <a:cubicBezTo>
                    <a:pt x="533" y="940"/>
                    <a:pt x="393" y="857"/>
                    <a:pt x="345" y="728"/>
                  </a:cubicBezTo>
                  <a:cubicBezTo>
                    <a:pt x="294" y="589"/>
                    <a:pt x="342" y="437"/>
                    <a:pt x="466" y="351"/>
                  </a:cubicBezTo>
                  <a:cubicBezTo>
                    <a:pt x="583" y="270"/>
                    <a:pt x="738" y="281"/>
                    <a:pt x="848" y="380"/>
                  </a:cubicBezTo>
                  <a:cubicBezTo>
                    <a:pt x="945" y="466"/>
                    <a:pt x="1030" y="565"/>
                    <a:pt x="1113" y="664"/>
                  </a:cubicBezTo>
                  <a:cubicBezTo>
                    <a:pt x="1213" y="782"/>
                    <a:pt x="1309" y="897"/>
                    <a:pt x="1410" y="1010"/>
                  </a:cubicBezTo>
                  <a:cubicBezTo>
                    <a:pt x="1470" y="1077"/>
                    <a:pt x="1534" y="1141"/>
                    <a:pt x="1614" y="1188"/>
                  </a:cubicBezTo>
                  <a:cubicBezTo>
                    <a:pt x="1617" y="1191"/>
                    <a:pt x="1622" y="1188"/>
                    <a:pt x="1625" y="1186"/>
                  </a:cubicBezTo>
                  <a:cubicBezTo>
                    <a:pt x="1686" y="1117"/>
                    <a:pt x="1745" y="1050"/>
                    <a:pt x="1809" y="974"/>
                  </a:cubicBezTo>
                  <a:cubicBezTo>
                    <a:pt x="1812" y="972"/>
                    <a:pt x="1812" y="967"/>
                    <a:pt x="1809" y="959"/>
                  </a:cubicBezTo>
                  <a:cubicBezTo>
                    <a:pt x="1654" y="816"/>
                    <a:pt x="1526" y="664"/>
                    <a:pt x="1394" y="517"/>
                  </a:cubicBezTo>
                  <a:cubicBezTo>
                    <a:pt x="1287" y="399"/>
                    <a:pt x="1178" y="281"/>
                    <a:pt x="1057" y="174"/>
                  </a:cubicBezTo>
                  <a:cubicBezTo>
                    <a:pt x="926" y="62"/>
                    <a:pt x="781" y="0"/>
                    <a:pt x="605" y="8"/>
                  </a:cubicBezTo>
                  <a:cubicBezTo>
                    <a:pt x="315" y="22"/>
                    <a:pt x="72" y="247"/>
                    <a:pt x="34" y="549"/>
                  </a:cubicBezTo>
                  <a:cubicBezTo>
                    <a:pt x="0" y="836"/>
                    <a:pt x="192" y="1117"/>
                    <a:pt x="482" y="1197"/>
                  </a:cubicBezTo>
                  <a:cubicBezTo>
                    <a:pt x="763" y="1277"/>
                    <a:pt x="1049" y="1143"/>
                    <a:pt x="1178" y="867"/>
                  </a:cubicBezTo>
                </a:path>
              </a:pathLst>
            </a:custGeom>
            <a:grpFill/>
            <a:ln>
              <a:noFill/>
            </a:ln>
          </p:spPr>
        </p:sp>
        <p:sp>
          <p:nvSpPr>
            <p:cNvPr id="320" name="Freeform 112"/>
            <p:cNvSpPr/>
            <p:nvPr/>
          </p:nvSpPr>
          <p:spPr>
            <a:xfrm>
              <a:off x="2518560" y="2010600"/>
              <a:ext cx="297360" cy="809640"/>
            </a:xfrm>
            <a:custGeom>
              <a:avLst/>
              <a:gdLst/>
              <a:ahLst/>
              <a:cxnLst/>
              <a:rect l="0" t="0" r="r" b="b"/>
              <a:pathLst>
                <a:path w="826" h="2249">
                  <a:moveTo>
                    <a:pt x="809" y="2088"/>
                  </a:moveTo>
                  <a:cubicBezTo>
                    <a:pt x="820" y="2085"/>
                    <a:pt x="825" y="2074"/>
                    <a:pt x="825" y="2063"/>
                  </a:cubicBezTo>
                  <a:lnTo>
                    <a:pt x="825" y="1780"/>
                  </a:lnTo>
                  <a:cubicBezTo>
                    <a:pt x="825" y="1769"/>
                    <a:pt x="814" y="1764"/>
                    <a:pt x="812" y="1766"/>
                  </a:cubicBezTo>
                  <a:cubicBezTo>
                    <a:pt x="796" y="1774"/>
                    <a:pt x="783" y="1788"/>
                    <a:pt x="769" y="1796"/>
                  </a:cubicBezTo>
                  <a:cubicBezTo>
                    <a:pt x="659" y="1863"/>
                    <a:pt x="547" y="1860"/>
                    <a:pt x="440" y="1793"/>
                  </a:cubicBezTo>
                  <a:cubicBezTo>
                    <a:pt x="335" y="1726"/>
                    <a:pt x="295" y="1630"/>
                    <a:pt x="295" y="1510"/>
                  </a:cubicBezTo>
                  <a:cubicBezTo>
                    <a:pt x="295" y="1062"/>
                    <a:pt x="303" y="99"/>
                    <a:pt x="303" y="8"/>
                  </a:cubicBezTo>
                  <a:lnTo>
                    <a:pt x="303" y="8"/>
                  </a:lnTo>
                  <a:cubicBezTo>
                    <a:pt x="303" y="7"/>
                    <a:pt x="303" y="5"/>
                    <a:pt x="302" y="4"/>
                  </a:cubicBezTo>
                  <a:cubicBezTo>
                    <a:pt x="301" y="3"/>
                    <a:pt x="300" y="2"/>
                    <a:pt x="299" y="1"/>
                  </a:cubicBezTo>
                  <a:cubicBezTo>
                    <a:pt x="298" y="1"/>
                    <a:pt x="297" y="0"/>
                    <a:pt x="295" y="0"/>
                  </a:cubicBezTo>
                  <a:lnTo>
                    <a:pt x="9" y="0"/>
                  </a:lnTo>
                  <a:lnTo>
                    <a:pt x="9" y="0"/>
                  </a:lnTo>
                  <a:cubicBezTo>
                    <a:pt x="8" y="0"/>
                    <a:pt x="6" y="1"/>
                    <a:pt x="5" y="1"/>
                  </a:cubicBezTo>
                  <a:cubicBezTo>
                    <a:pt x="4" y="2"/>
                    <a:pt x="3" y="3"/>
                    <a:pt x="2" y="4"/>
                  </a:cubicBezTo>
                  <a:cubicBezTo>
                    <a:pt x="1" y="5"/>
                    <a:pt x="1" y="7"/>
                    <a:pt x="0" y="8"/>
                  </a:cubicBezTo>
                  <a:lnTo>
                    <a:pt x="0" y="1544"/>
                  </a:lnTo>
                  <a:cubicBezTo>
                    <a:pt x="0" y="2010"/>
                    <a:pt x="456" y="2248"/>
                    <a:pt x="809" y="2088"/>
                  </a:cubicBezTo>
                </a:path>
              </a:pathLst>
            </a:custGeom>
            <a:grpFill/>
            <a:ln>
              <a:noFill/>
            </a:ln>
          </p:spPr>
        </p:sp>
        <p:sp>
          <p:nvSpPr>
            <p:cNvPr id="321" name="Freeform 113"/>
            <p:cNvSpPr/>
            <p:nvPr/>
          </p:nvSpPr>
          <p:spPr>
            <a:xfrm>
              <a:off x="2979360" y="2289960"/>
              <a:ext cx="436320" cy="486000"/>
            </a:xfrm>
            <a:custGeom>
              <a:avLst/>
              <a:gdLst/>
              <a:ahLst/>
              <a:cxnLst/>
              <a:rect l="0" t="0" r="r" b="b"/>
              <a:pathLst>
                <a:path w="1212" h="1350">
                  <a:moveTo>
                    <a:pt x="916" y="768"/>
                  </a:moveTo>
                  <a:lnTo>
                    <a:pt x="916" y="1344"/>
                  </a:lnTo>
                  <a:cubicBezTo>
                    <a:pt x="916" y="1344"/>
                    <a:pt x="1138" y="1349"/>
                    <a:pt x="1208" y="1338"/>
                  </a:cubicBezTo>
                  <a:cubicBezTo>
                    <a:pt x="1208" y="1138"/>
                    <a:pt x="1211" y="929"/>
                    <a:pt x="1205" y="734"/>
                  </a:cubicBezTo>
                  <a:cubicBezTo>
                    <a:pt x="1195" y="276"/>
                    <a:pt x="686" y="0"/>
                    <a:pt x="292" y="236"/>
                  </a:cubicBezTo>
                  <a:cubicBezTo>
                    <a:pt x="183" y="300"/>
                    <a:pt x="91" y="388"/>
                    <a:pt x="0" y="495"/>
                  </a:cubicBezTo>
                  <a:cubicBezTo>
                    <a:pt x="102" y="549"/>
                    <a:pt x="148" y="637"/>
                    <a:pt x="174" y="747"/>
                  </a:cubicBezTo>
                  <a:cubicBezTo>
                    <a:pt x="247" y="672"/>
                    <a:pt x="308" y="603"/>
                    <a:pt x="375" y="541"/>
                  </a:cubicBezTo>
                  <a:cubicBezTo>
                    <a:pt x="472" y="444"/>
                    <a:pt x="589" y="415"/>
                    <a:pt x="718" y="466"/>
                  </a:cubicBezTo>
                  <a:cubicBezTo>
                    <a:pt x="852" y="519"/>
                    <a:pt x="916" y="627"/>
                    <a:pt x="916" y="768"/>
                  </a:cubicBezTo>
                </a:path>
              </a:pathLst>
            </a:custGeom>
            <a:grpFill/>
            <a:ln>
              <a:noFill/>
            </a:ln>
          </p:spPr>
        </p:sp>
        <p:sp>
          <p:nvSpPr>
            <p:cNvPr id="322" name="Freeform 114"/>
            <p:cNvSpPr/>
            <p:nvPr/>
          </p:nvSpPr>
          <p:spPr>
            <a:xfrm>
              <a:off x="2058120" y="2704320"/>
              <a:ext cx="101520" cy="560160"/>
            </a:xfrm>
            <a:custGeom>
              <a:avLst/>
              <a:gdLst/>
              <a:ahLst/>
              <a:cxnLst/>
              <a:rect l="0" t="0" r="r" b="b"/>
              <a:pathLst>
                <a:path w="282" h="1556">
                  <a:moveTo>
                    <a:pt x="278" y="193"/>
                  </a:moveTo>
                  <a:cubicBezTo>
                    <a:pt x="209" y="150"/>
                    <a:pt x="177" y="129"/>
                    <a:pt x="115" y="86"/>
                  </a:cubicBezTo>
                  <a:cubicBezTo>
                    <a:pt x="78" y="62"/>
                    <a:pt x="46" y="32"/>
                    <a:pt x="11" y="2"/>
                  </a:cubicBezTo>
                  <a:cubicBezTo>
                    <a:pt x="8" y="0"/>
                    <a:pt x="0" y="2"/>
                    <a:pt x="0" y="8"/>
                  </a:cubicBezTo>
                  <a:cubicBezTo>
                    <a:pt x="3" y="327"/>
                    <a:pt x="11" y="1402"/>
                    <a:pt x="16" y="1550"/>
                  </a:cubicBezTo>
                  <a:cubicBezTo>
                    <a:pt x="16" y="1552"/>
                    <a:pt x="22" y="1555"/>
                    <a:pt x="24" y="1555"/>
                  </a:cubicBezTo>
                  <a:cubicBezTo>
                    <a:pt x="123" y="1552"/>
                    <a:pt x="281" y="1552"/>
                    <a:pt x="281" y="1552"/>
                  </a:cubicBezTo>
                  <a:lnTo>
                    <a:pt x="281" y="198"/>
                  </a:lnTo>
                  <a:cubicBezTo>
                    <a:pt x="281" y="196"/>
                    <a:pt x="281" y="193"/>
                    <a:pt x="278" y="193"/>
                  </a:cubicBezTo>
                </a:path>
              </a:pathLst>
            </a:custGeom>
            <a:grpFill/>
            <a:ln>
              <a:noFill/>
            </a:ln>
          </p:spPr>
        </p:sp>
        <p:sp>
          <p:nvSpPr>
            <p:cNvPr id="323" name="Freeform 115"/>
            <p:cNvSpPr/>
            <p:nvPr/>
          </p:nvSpPr>
          <p:spPr>
            <a:xfrm>
              <a:off x="2679840" y="2348640"/>
              <a:ext cx="348120" cy="306000"/>
            </a:xfrm>
            <a:custGeom>
              <a:avLst/>
              <a:gdLst/>
              <a:ahLst/>
              <a:cxnLst/>
              <a:rect l="0" t="0" r="r" b="b"/>
              <a:pathLst>
                <a:path w="967" h="850">
                  <a:moveTo>
                    <a:pt x="125" y="835"/>
                  </a:moveTo>
                  <a:cubicBezTo>
                    <a:pt x="225" y="849"/>
                    <a:pt x="292" y="801"/>
                    <a:pt x="356" y="742"/>
                  </a:cubicBezTo>
                  <a:lnTo>
                    <a:pt x="356" y="742"/>
                  </a:lnTo>
                  <a:cubicBezTo>
                    <a:pt x="362" y="737"/>
                    <a:pt x="366" y="732"/>
                    <a:pt x="370" y="726"/>
                  </a:cubicBezTo>
                  <a:cubicBezTo>
                    <a:pt x="375" y="717"/>
                    <a:pt x="377" y="708"/>
                    <a:pt x="377" y="697"/>
                  </a:cubicBezTo>
                  <a:lnTo>
                    <a:pt x="377" y="696"/>
                  </a:lnTo>
                  <a:cubicBezTo>
                    <a:pt x="399" y="388"/>
                    <a:pt x="511" y="260"/>
                    <a:pt x="774" y="295"/>
                  </a:cubicBezTo>
                  <a:cubicBezTo>
                    <a:pt x="832" y="228"/>
                    <a:pt x="897" y="156"/>
                    <a:pt x="966" y="78"/>
                  </a:cubicBezTo>
                  <a:cubicBezTo>
                    <a:pt x="849" y="19"/>
                    <a:pt x="749" y="0"/>
                    <a:pt x="653" y="9"/>
                  </a:cubicBezTo>
                  <a:cubicBezTo>
                    <a:pt x="326" y="30"/>
                    <a:pt x="0" y="322"/>
                    <a:pt x="110" y="819"/>
                  </a:cubicBezTo>
                  <a:lnTo>
                    <a:pt x="110" y="819"/>
                  </a:lnTo>
                  <a:cubicBezTo>
                    <a:pt x="110" y="822"/>
                    <a:pt x="110" y="824"/>
                    <a:pt x="112" y="827"/>
                  </a:cubicBezTo>
                  <a:cubicBezTo>
                    <a:pt x="113" y="830"/>
                    <a:pt x="116" y="831"/>
                    <a:pt x="118" y="833"/>
                  </a:cubicBezTo>
                  <a:cubicBezTo>
                    <a:pt x="121" y="835"/>
                    <a:pt x="123" y="835"/>
                    <a:pt x="125" y="835"/>
                  </a:cubicBezTo>
                </a:path>
              </a:pathLst>
            </a:custGeom>
            <a:grpFill/>
            <a:ln>
              <a:noFill/>
            </a:ln>
          </p:spPr>
        </p:sp>
        <p:sp>
          <p:nvSpPr>
            <p:cNvPr id="324" name="Freeform 116"/>
            <p:cNvSpPr/>
            <p:nvPr/>
          </p:nvSpPr>
          <p:spPr>
            <a:xfrm>
              <a:off x="3048120" y="2499120"/>
              <a:ext cx="95760" cy="276840"/>
            </a:xfrm>
            <a:custGeom>
              <a:avLst/>
              <a:gdLst/>
              <a:ahLst/>
              <a:cxnLst/>
              <a:rect l="0" t="0" r="r" b="b"/>
              <a:pathLst>
                <a:path w="266" h="769">
                  <a:moveTo>
                    <a:pt x="265" y="768"/>
                  </a:moveTo>
                  <a:lnTo>
                    <a:pt x="265" y="153"/>
                  </a:lnTo>
                  <a:cubicBezTo>
                    <a:pt x="262" y="134"/>
                    <a:pt x="262" y="115"/>
                    <a:pt x="262" y="91"/>
                  </a:cubicBezTo>
                  <a:cubicBezTo>
                    <a:pt x="259" y="67"/>
                    <a:pt x="257" y="43"/>
                    <a:pt x="251" y="19"/>
                  </a:cubicBezTo>
                  <a:cubicBezTo>
                    <a:pt x="251" y="13"/>
                    <a:pt x="246" y="0"/>
                    <a:pt x="241" y="2"/>
                  </a:cubicBezTo>
                  <a:cubicBezTo>
                    <a:pt x="219" y="13"/>
                    <a:pt x="211" y="24"/>
                    <a:pt x="206" y="29"/>
                  </a:cubicBezTo>
                  <a:cubicBezTo>
                    <a:pt x="184" y="51"/>
                    <a:pt x="163" y="72"/>
                    <a:pt x="144" y="93"/>
                  </a:cubicBezTo>
                  <a:cubicBezTo>
                    <a:pt x="136" y="102"/>
                    <a:pt x="131" y="109"/>
                    <a:pt x="123" y="118"/>
                  </a:cubicBezTo>
                  <a:cubicBezTo>
                    <a:pt x="53" y="198"/>
                    <a:pt x="18" y="238"/>
                    <a:pt x="0" y="283"/>
                  </a:cubicBezTo>
                  <a:lnTo>
                    <a:pt x="0" y="768"/>
                  </a:lnTo>
                  <a:lnTo>
                    <a:pt x="265" y="768"/>
                  </a:lnTo>
                </a:path>
              </a:pathLst>
            </a:custGeom>
            <a:grpFill/>
            <a:ln>
              <a:noFill/>
            </a:ln>
          </p:spPr>
        </p:sp>
        <p:sp>
          <p:nvSpPr>
            <p:cNvPr id="325" name="Freeform 117"/>
            <p:cNvSpPr/>
            <p:nvPr/>
          </p:nvSpPr>
          <p:spPr>
            <a:xfrm>
              <a:off x="2307600" y="2909520"/>
              <a:ext cx="138240" cy="142920"/>
            </a:xfrm>
            <a:custGeom>
              <a:avLst/>
              <a:gdLst/>
              <a:ahLst/>
              <a:cxnLst/>
              <a:rect l="0" t="0" r="r" b="b"/>
              <a:pathLst>
                <a:path w="384" h="397">
                  <a:moveTo>
                    <a:pt x="174" y="0"/>
                  </a:moveTo>
                  <a:lnTo>
                    <a:pt x="0" y="396"/>
                  </a:lnTo>
                  <a:lnTo>
                    <a:pt x="46" y="396"/>
                  </a:lnTo>
                  <a:lnTo>
                    <a:pt x="102" y="270"/>
                  </a:lnTo>
                  <a:lnTo>
                    <a:pt x="281" y="270"/>
                  </a:lnTo>
                  <a:lnTo>
                    <a:pt x="338" y="396"/>
                  </a:lnTo>
                  <a:lnTo>
                    <a:pt x="383" y="396"/>
                  </a:lnTo>
                  <a:lnTo>
                    <a:pt x="204" y="0"/>
                  </a:lnTo>
                  <a:lnTo>
                    <a:pt x="174" y="0"/>
                  </a:lnTo>
                  <a:moveTo>
                    <a:pt x="118" y="230"/>
                  </a:moveTo>
                  <a:lnTo>
                    <a:pt x="191" y="67"/>
                  </a:lnTo>
                  <a:lnTo>
                    <a:pt x="263" y="230"/>
                  </a:lnTo>
                  <a:lnTo>
                    <a:pt x="118" y="230"/>
                  </a:lnTo>
                </a:path>
              </a:pathLst>
            </a:custGeom>
            <a:grpFill/>
            <a:ln>
              <a:noFill/>
            </a:ln>
          </p:spPr>
        </p:sp>
        <p:sp>
          <p:nvSpPr>
            <p:cNvPr id="326" name="Freeform 118"/>
            <p:cNvSpPr/>
            <p:nvPr/>
          </p:nvSpPr>
          <p:spPr>
            <a:xfrm>
              <a:off x="2463120" y="2909520"/>
              <a:ext cx="81000" cy="145080"/>
            </a:xfrm>
            <a:custGeom>
              <a:avLst/>
              <a:gdLst/>
              <a:ahLst/>
              <a:cxnLst/>
              <a:rect l="0" t="0" r="r" b="b"/>
              <a:pathLst>
                <a:path w="225" h="403">
                  <a:moveTo>
                    <a:pt x="107" y="364"/>
                  </a:moveTo>
                  <a:cubicBezTo>
                    <a:pt x="64" y="364"/>
                    <a:pt x="26" y="335"/>
                    <a:pt x="5" y="313"/>
                  </a:cubicBezTo>
                  <a:lnTo>
                    <a:pt x="5" y="367"/>
                  </a:lnTo>
                  <a:cubicBezTo>
                    <a:pt x="37" y="388"/>
                    <a:pt x="72" y="402"/>
                    <a:pt x="109" y="402"/>
                  </a:cubicBezTo>
                  <a:cubicBezTo>
                    <a:pt x="160" y="402"/>
                    <a:pt x="224" y="369"/>
                    <a:pt x="224" y="295"/>
                  </a:cubicBezTo>
                  <a:cubicBezTo>
                    <a:pt x="224" y="238"/>
                    <a:pt x="198" y="214"/>
                    <a:pt x="120" y="177"/>
                  </a:cubicBezTo>
                  <a:cubicBezTo>
                    <a:pt x="85" y="158"/>
                    <a:pt x="45" y="139"/>
                    <a:pt x="45" y="99"/>
                  </a:cubicBezTo>
                  <a:cubicBezTo>
                    <a:pt x="45" y="83"/>
                    <a:pt x="56" y="38"/>
                    <a:pt x="117" y="38"/>
                  </a:cubicBezTo>
                  <a:cubicBezTo>
                    <a:pt x="154" y="38"/>
                    <a:pt x="187" y="59"/>
                    <a:pt x="206" y="72"/>
                  </a:cubicBezTo>
                  <a:lnTo>
                    <a:pt x="206" y="27"/>
                  </a:lnTo>
                  <a:lnTo>
                    <a:pt x="206" y="27"/>
                  </a:lnTo>
                  <a:cubicBezTo>
                    <a:pt x="202" y="25"/>
                    <a:pt x="199" y="23"/>
                    <a:pt x="196" y="21"/>
                  </a:cubicBezTo>
                  <a:cubicBezTo>
                    <a:pt x="171" y="7"/>
                    <a:pt x="147" y="0"/>
                    <a:pt x="118" y="0"/>
                  </a:cubicBezTo>
                  <a:cubicBezTo>
                    <a:pt x="118" y="0"/>
                    <a:pt x="118" y="0"/>
                    <a:pt x="117" y="0"/>
                  </a:cubicBezTo>
                  <a:cubicBezTo>
                    <a:pt x="50" y="0"/>
                    <a:pt x="0" y="43"/>
                    <a:pt x="0" y="105"/>
                  </a:cubicBezTo>
                  <a:cubicBezTo>
                    <a:pt x="0" y="148"/>
                    <a:pt x="23" y="179"/>
                    <a:pt x="90" y="212"/>
                  </a:cubicBezTo>
                  <a:cubicBezTo>
                    <a:pt x="171" y="249"/>
                    <a:pt x="179" y="273"/>
                    <a:pt x="179" y="297"/>
                  </a:cubicBezTo>
                  <a:cubicBezTo>
                    <a:pt x="179" y="322"/>
                    <a:pt x="163" y="364"/>
                    <a:pt x="107" y="364"/>
                  </a:cubicBezTo>
                </a:path>
              </a:pathLst>
            </a:custGeom>
            <a:grpFill/>
            <a:ln>
              <a:noFill/>
            </a:ln>
          </p:spPr>
        </p:sp>
        <p:sp>
          <p:nvSpPr>
            <p:cNvPr id="327" name="Freeform 119"/>
            <p:cNvSpPr/>
            <p:nvPr/>
          </p:nvSpPr>
          <p:spPr>
            <a:xfrm>
              <a:off x="2575800" y="2910600"/>
              <a:ext cx="15480" cy="141840"/>
            </a:xfrm>
            <a:custGeom>
              <a:avLst/>
              <a:gdLst/>
              <a:ahLst/>
              <a:cxnLst/>
              <a:rect l="0" t="0" r="r" b="b"/>
              <a:pathLst>
                <a:path w="43" h="394">
                  <a:moveTo>
                    <a:pt x="21" y="393"/>
                  </a:moveTo>
                  <a:lnTo>
                    <a:pt x="0" y="393"/>
                  </a:lnTo>
                  <a:lnTo>
                    <a:pt x="0" y="0"/>
                  </a:lnTo>
                  <a:lnTo>
                    <a:pt x="42" y="0"/>
                  </a:lnTo>
                  <a:lnTo>
                    <a:pt x="42" y="393"/>
                  </a:lnTo>
                  <a:lnTo>
                    <a:pt x="21" y="393"/>
                  </a:lnTo>
                </a:path>
              </a:pathLst>
            </a:custGeom>
            <a:grpFill/>
            <a:ln>
              <a:noFill/>
            </a:ln>
          </p:spPr>
        </p:sp>
        <p:sp>
          <p:nvSpPr>
            <p:cNvPr id="328" name="Freeform 120"/>
            <p:cNvSpPr/>
            <p:nvPr/>
          </p:nvSpPr>
          <p:spPr>
            <a:xfrm>
              <a:off x="2617200" y="2909520"/>
              <a:ext cx="138240" cy="142920"/>
            </a:xfrm>
            <a:custGeom>
              <a:avLst/>
              <a:gdLst/>
              <a:ahLst/>
              <a:cxnLst/>
              <a:rect l="0" t="0" r="r" b="b"/>
              <a:pathLst>
                <a:path w="384" h="397">
                  <a:moveTo>
                    <a:pt x="383" y="396"/>
                  </a:moveTo>
                  <a:lnTo>
                    <a:pt x="203" y="0"/>
                  </a:lnTo>
                  <a:lnTo>
                    <a:pt x="174" y="0"/>
                  </a:lnTo>
                  <a:lnTo>
                    <a:pt x="0" y="396"/>
                  </a:lnTo>
                  <a:lnTo>
                    <a:pt x="45" y="396"/>
                  </a:lnTo>
                  <a:lnTo>
                    <a:pt x="101" y="270"/>
                  </a:lnTo>
                  <a:lnTo>
                    <a:pt x="281" y="270"/>
                  </a:lnTo>
                  <a:lnTo>
                    <a:pt x="337" y="396"/>
                  </a:lnTo>
                  <a:lnTo>
                    <a:pt x="383" y="396"/>
                  </a:lnTo>
                  <a:moveTo>
                    <a:pt x="115" y="230"/>
                  </a:moveTo>
                  <a:lnTo>
                    <a:pt x="187" y="67"/>
                  </a:lnTo>
                  <a:lnTo>
                    <a:pt x="260" y="230"/>
                  </a:lnTo>
                  <a:lnTo>
                    <a:pt x="115" y="230"/>
                  </a:lnTo>
                </a:path>
              </a:pathLst>
            </a:custGeom>
            <a:grpFill/>
            <a:ln>
              <a:noFill/>
            </a:ln>
          </p:spPr>
        </p:sp>
        <p:sp>
          <p:nvSpPr>
            <p:cNvPr id="329" name="Freeform 121"/>
            <p:cNvSpPr/>
            <p:nvPr/>
          </p:nvSpPr>
          <p:spPr>
            <a:xfrm>
              <a:off x="2840760" y="2909520"/>
              <a:ext cx="88200" cy="141840"/>
            </a:xfrm>
            <a:custGeom>
              <a:avLst/>
              <a:gdLst/>
              <a:ahLst/>
              <a:cxnLst/>
              <a:rect l="0" t="0" r="r" b="b"/>
              <a:pathLst>
                <a:path w="245" h="394">
                  <a:moveTo>
                    <a:pt x="244" y="110"/>
                  </a:moveTo>
                  <a:cubicBezTo>
                    <a:pt x="244" y="56"/>
                    <a:pt x="211" y="3"/>
                    <a:pt x="113" y="3"/>
                  </a:cubicBezTo>
                  <a:lnTo>
                    <a:pt x="113" y="0"/>
                  </a:lnTo>
                  <a:lnTo>
                    <a:pt x="0" y="0"/>
                  </a:lnTo>
                  <a:lnTo>
                    <a:pt x="0" y="393"/>
                  </a:lnTo>
                  <a:lnTo>
                    <a:pt x="43" y="393"/>
                  </a:lnTo>
                  <a:lnTo>
                    <a:pt x="43" y="217"/>
                  </a:lnTo>
                  <a:lnTo>
                    <a:pt x="113" y="217"/>
                  </a:lnTo>
                  <a:cubicBezTo>
                    <a:pt x="211" y="217"/>
                    <a:pt x="244" y="163"/>
                    <a:pt x="244" y="110"/>
                  </a:cubicBezTo>
                  <a:moveTo>
                    <a:pt x="107" y="179"/>
                  </a:moveTo>
                  <a:lnTo>
                    <a:pt x="43" y="179"/>
                  </a:lnTo>
                  <a:lnTo>
                    <a:pt x="43" y="40"/>
                  </a:lnTo>
                  <a:lnTo>
                    <a:pt x="107" y="40"/>
                  </a:lnTo>
                  <a:cubicBezTo>
                    <a:pt x="187" y="40"/>
                    <a:pt x="195" y="81"/>
                    <a:pt x="195" y="110"/>
                  </a:cubicBezTo>
                  <a:cubicBezTo>
                    <a:pt x="195" y="137"/>
                    <a:pt x="187" y="179"/>
                    <a:pt x="107" y="179"/>
                  </a:cubicBezTo>
                </a:path>
              </a:pathLst>
            </a:custGeom>
            <a:grpFill/>
            <a:ln>
              <a:noFill/>
            </a:ln>
          </p:spPr>
        </p:sp>
        <p:sp>
          <p:nvSpPr>
            <p:cNvPr id="330" name="Freeform 122"/>
            <p:cNvSpPr/>
            <p:nvPr/>
          </p:nvSpPr>
          <p:spPr>
            <a:xfrm>
              <a:off x="2928600" y="2909520"/>
              <a:ext cx="137880" cy="142920"/>
            </a:xfrm>
            <a:custGeom>
              <a:avLst/>
              <a:gdLst/>
              <a:ahLst/>
              <a:cxnLst/>
              <a:rect l="0" t="0" r="r" b="b"/>
              <a:pathLst>
                <a:path w="383" h="397">
                  <a:moveTo>
                    <a:pt x="203" y="0"/>
                  </a:moveTo>
                  <a:lnTo>
                    <a:pt x="174" y="0"/>
                  </a:lnTo>
                  <a:lnTo>
                    <a:pt x="0" y="396"/>
                  </a:lnTo>
                  <a:lnTo>
                    <a:pt x="45" y="396"/>
                  </a:lnTo>
                  <a:lnTo>
                    <a:pt x="101" y="270"/>
                  </a:lnTo>
                  <a:lnTo>
                    <a:pt x="281" y="270"/>
                  </a:lnTo>
                  <a:lnTo>
                    <a:pt x="337" y="396"/>
                  </a:lnTo>
                  <a:lnTo>
                    <a:pt x="382" y="396"/>
                  </a:lnTo>
                  <a:lnTo>
                    <a:pt x="203" y="0"/>
                  </a:lnTo>
                  <a:moveTo>
                    <a:pt x="117" y="230"/>
                  </a:moveTo>
                  <a:lnTo>
                    <a:pt x="190" y="67"/>
                  </a:lnTo>
                  <a:lnTo>
                    <a:pt x="262" y="230"/>
                  </a:lnTo>
                  <a:lnTo>
                    <a:pt x="117" y="230"/>
                  </a:lnTo>
                </a:path>
              </a:pathLst>
            </a:custGeom>
            <a:grpFill/>
            <a:ln>
              <a:noFill/>
            </a:ln>
          </p:spPr>
        </p:sp>
        <p:sp>
          <p:nvSpPr>
            <p:cNvPr id="331" name="Freeform 123"/>
            <p:cNvSpPr/>
            <p:nvPr/>
          </p:nvSpPr>
          <p:spPr>
            <a:xfrm>
              <a:off x="3206160" y="2936160"/>
              <a:ext cx="1080" cy="720"/>
            </a:xfrm>
            <a:custGeom>
              <a:avLst/>
              <a:gdLst/>
              <a:ahLst/>
              <a:cxnLst/>
              <a:rect l="0" t="0" r="r" b="b"/>
              <a:pathLst>
                <a:path w="3" h="2">
                  <a:moveTo>
                    <a:pt x="2" y="1"/>
                  </a:moveTo>
                  <a:cubicBezTo>
                    <a:pt x="2" y="1"/>
                    <a:pt x="0" y="0"/>
                    <a:pt x="0" y="0"/>
                  </a:cubicBezTo>
                  <a:lnTo>
                    <a:pt x="0" y="1"/>
                  </a:lnTo>
                  <a:lnTo>
                    <a:pt x="2" y="1"/>
                  </a:lnTo>
                </a:path>
              </a:pathLst>
            </a:custGeom>
            <a:grpFill/>
            <a:ln>
              <a:noFill/>
            </a:ln>
          </p:spPr>
        </p:sp>
        <p:sp>
          <p:nvSpPr>
            <p:cNvPr id="332" name="Freeform 124"/>
            <p:cNvSpPr/>
            <p:nvPr/>
          </p:nvSpPr>
          <p:spPr>
            <a:xfrm>
              <a:off x="3080520" y="2907720"/>
              <a:ext cx="127800" cy="145800"/>
            </a:xfrm>
            <a:custGeom>
              <a:avLst/>
              <a:gdLst/>
              <a:ahLst/>
              <a:cxnLst/>
              <a:rect l="0" t="0" r="r" b="b"/>
              <a:pathLst>
                <a:path w="355" h="405">
                  <a:moveTo>
                    <a:pt x="49" y="206"/>
                  </a:moveTo>
                  <a:cubicBezTo>
                    <a:pt x="49" y="112"/>
                    <a:pt x="121" y="43"/>
                    <a:pt x="215" y="43"/>
                  </a:cubicBezTo>
                  <a:cubicBezTo>
                    <a:pt x="262" y="43"/>
                    <a:pt x="304" y="55"/>
                    <a:pt x="349" y="79"/>
                  </a:cubicBezTo>
                  <a:lnTo>
                    <a:pt x="349" y="32"/>
                  </a:lnTo>
                  <a:cubicBezTo>
                    <a:pt x="306" y="13"/>
                    <a:pt x="258" y="0"/>
                    <a:pt x="209" y="0"/>
                  </a:cubicBezTo>
                  <a:cubicBezTo>
                    <a:pt x="102" y="0"/>
                    <a:pt x="0" y="80"/>
                    <a:pt x="0" y="203"/>
                  </a:cubicBezTo>
                  <a:cubicBezTo>
                    <a:pt x="0" y="313"/>
                    <a:pt x="87" y="404"/>
                    <a:pt x="212" y="404"/>
                  </a:cubicBezTo>
                  <a:cubicBezTo>
                    <a:pt x="263" y="404"/>
                    <a:pt x="311" y="393"/>
                    <a:pt x="354" y="369"/>
                  </a:cubicBezTo>
                  <a:lnTo>
                    <a:pt x="354" y="324"/>
                  </a:lnTo>
                  <a:cubicBezTo>
                    <a:pt x="308" y="351"/>
                    <a:pt x="263" y="367"/>
                    <a:pt x="212" y="367"/>
                  </a:cubicBezTo>
                  <a:cubicBezTo>
                    <a:pt x="121" y="367"/>
                    <a:pt x="49" y="300"/>
                    <a:pt x="49" y="206"/>
                  </a:cubicBezTo>
                </a:path>
              </a:pathLst>
            </a:custGeom>
            <a:grpFill/>
            <a:ln>
              <a:noFill/>
            </a:ln>
          </p:spPr>
        </p:sp>
        <p:sp>
          <p:nvSpPr>
            <p:cNvPr id="333" name="Freeform 125"/>
            <p:cNvSpPr/>
            <p:nvPr/>
          </p:nvSpPr>
          <p:spPr>
            <a:xfrm>
              <a:off x="3241800" y="2910600"/>
              <a:ext cx="15480" cy="141840"/>
            </a:xfrm>
            <a:custGeom>
              <a:avLst/>
              <a:gdLst/>
              <a:ahLst/>
              <a:cxnLst/>
              <a:rect l="0" t="0" r="r" b="b"/>
              <a:pathLst>
                <a:path w="43" h="394">
                  <a:moveTo>
                    <a:pt x="21" y="393"/>
                  </a:moveTo>
                  <a:lnTo>
                    <a:pt x="0" y="393"/>
                  </a:lnTo>
                  <a:lnTo>
                    <a:pt x="0" y="0"/>
                  </a:lnTo>
                  <a:lnTo>
                    <a:pt x="42" y="0"/>
                  </a:lnTo>
                  <a:lnTo>
                    <a:pt x="42" y="393"/>
                  </a:lnTo>
                  <a:lnTo>
                    <a:pt x="21" y="393"/>
                  </a:lnTo>
                </a:path>
              </a:pathLst>
            </a:custGeom>
            <a:grpFill/>
            <a:ln>
              <a:noFill/>
            </a:ln>
          </p:spPr>
        </p:sp>
        <p:sp>
          <p:nvSpPr>
            <p:cNvPr id="334" name="Freeform 126"/>
            <p:cNvSpPr/>
            <p:nvPr/>
          </p:nvSpPr>
          <p:spPr>
            <a:xfrm>
              <a:off x="3299400" y="2909520"/>
              <a:ext cx="74520" cy="141840"/>
            </a:xfrm>
            <a:custGeom>
              <a:avLst/>
              <a:gdLst/>
              <a:ahLst/>
              <a:cxnLst/>
              <a:rect l="0" t="0" r="r" b="b"/>
              <a:pathLst>
                <a:path w="207" h="394">
                  <a:moveTo>
                    <a:pt x="206" y="40"/>
                  </a:moveTo>
                  <a:lnTo>
                    <a:pt x="206" y="0"/>
                  </a:lnTo>
                  <a:lnTo>
                    <a:pt x="0" y="0"/>
                  </a:lnTo>
                  <a:lnTo>
                    <a:pt x="0" y="393"/>
                  </a:lnTo>
                  <a:lnTo>
                    <a:pt x="43" y="393"/>
                  </a:lnTo>
                  <a:lnTo>
                    <a:pt x="43" y="206"/>
                  </a:lnTo>
                  <a:lnTo>
                    <a:pt x="199" y="206"/>
                  </a:lnTo>
                  <a:lnTo>
                    <a:pt x="199" y="169"/>
                  </a:lnTo>
                  <a:lnTo>
                    <a:pt x="43" y="169"/>
                  </a:lnTo>
                  <a:lnTo>
                    <a:pt x="43" y="40"/>
                  </a:lnTo>
                  <a:lnTo>
                    <a:pt x="206" y="40"/>
                  </a:lnTo>
                </a:path>
              </a:pathLst>
            </a:custGeom>
            <a:grpFill/>
            <a:ln>
              <a:noFill/>
            </a:ln>
          </p:spPr>
        </p:sp>
        <p:sp>
          <p:nvSpPr>
            <p:cNvPr id="335" name="Freeform 127"/>
            <p:cNvSpPr/>
            <p:nvPr/>
          </p:nvSpPr>
          <p:spPr>
            <a:xfrm>
              <a:off x="3403440" y="2910600"/>
              <a:ext cx="16200" cy="141840"/>
            </a:xfrm>
            <a:custGeom>
              <a:avLst/>
              <a:gdLst/>
              <a:ahLst/>
              <a:cxnLst/>
              <a:rect l="0" t="0" r="r" b="b"/>
              <a:pathLst>
                <a:path w="45" h="394">
                  <a:moveTo>
                    <a:pt x="22" y="393"/>
                  </a:moveTo>
                  <a:lnTo>
                    <a:pt x="0" y="393"/>
                  </a:lnTo>
                  <a:lnTo>
                    <a:pt x="0" y="0"/>
                  </a:lnTo>
                  <a:lnTo>
                    <a:pt x="44" y="0"/>
                  </a:lnTo>
                  <a:lnTo>
                    <a:pt x="44" y="393"/>
                  </a:lnTo>
                  <a:lnTo>
                    <a:pt x="22" y="393"/>
                  </a:lnTo>
                </a:path>
              </a:pathLst>
            </a:custGeom>
            <a:grpFill/>
            <a:ln>
              <a:noFill/>
            </a:ln>
          </p:spPr>
        </p:sp>
        <p:sp>
          <p:nvSpPr>
            <p:cNvPr id="336" name="Freeform 128"/>
            <p:cNvSpPr/>
            <p:nvPr/>
          </p:nvSpPr>
          <p:spPr>
            <a:xfrm>
              <a:off x="3579120" y="2936160"/>
              <a:ext cx="1080" cy="720"/>
            </a:xfrm>
            <a:custGeom>
              <a:avLst/>
              <a:gdLst/>
              <a:ahLst/>
              <a:cxnLst/>
              <a:rect l="0" t="0" r="r" b="b"/>
              <a:pathLst>
                <a:path w="3" h="2">
                  <a:moveTo>
                    <a:pt x="2" y="1"/>
                  </a:moveTo>
                  <a:cubicBezTo>
                    <a:pt x="2" y="1"/>
                    <a:pt x="1" y="0"/>
                    <a:pt x="0" y="0"/>
                  </a:cubicBezTo>
                  <a:lnTo>
                    <a:pt x="0" y="1"/>
                  </a:lnTo>
                  <a:lnTo>
                    <a:pt x="2" y="1"/>
                  </a:lnTo>
                </a:path>
              </a:pathLst>
            </a:custGeom>
            <a:grpFill/>
            <a:ln>
              <a:noFill/>
            </a:ln>
          </p:spPr>
        </p:sp>
        <p:sp>
          <p:nvSpPr>
            <p:cNvPr id="337" name="Freeform 129"/>
            <p:cNvSpPr/>
            <p:nvPr/>
          </p:nvSpPr>
          <p:spPr>
            <a:xfrm>
              <a:off x="3453840" y="2907720"/>
              <a:ext cx="127440" cy="145800"/>
            </a:xfrm>
            <a:custGeom>
              <a:avLst/>
              <a:gdLst/>
              <a:ahLst/>
              <a:cxnLst/>
              <a:rect l="0" t="0" r="r" b="b"/>
              <a:pathLst>
                <a:path w="354" h="405">
                  <a:moveTo>
                    <a:pt x="353" y="324"/>
                  </a:moveTo>
                  <a:cubicBezTo>
                    <a:pt x="307" y="350"/>
                    <a:pt x="262" y="367"/>
                    <a:pt x="211" y="367"/>
                  </a:cubicBezTo>
                  <a:cubicBezTo>
                    <a:pt x="120" y="367"/>
                    <a:pt x="48" y="300"/>
                    <a:pt x="48" y="206"/>
                  </a:cubicBezTo>
                  <a:cubicBezTo>
                    <a:pt x="48" y="112"/>
                    <a:pt x="120" y="43"/>
                    <a:pt x="214" y="43"/>
                  </a:cubicBezTo>
                  <a:cubicBezTo>
                    <a:pt x="261" y="43"/>
                    <a:pt x="303" y="55"/>
                    <a:pt x="348" y="79"/>
                  </a:cubicBezTo>
                  <a:lnTo>
                    <a:pt x="348" y="32"/>
                  </a:lnTo>
                  <a:cubicBezTo>
                    <a:pt x="305" y="13"/>
                    <a:pt x="257" y="0"/>
                    <a:pt x="209" y="0"/>
                  </a:cubicBezTo>
                  <a:cubicBezTo>
                    <a:pt x="102" y="0"/>
                    <a:pt x="0" y="80"/>
                    <a:pt x="0" y="203"/>
                  </a:cubicBezTo>
                  <a:cubicBezTo>
                    <a:pt x="0" y="313"/>
                    <a:pt x="86" y="404"/>
                    <a:pt x="211" y="404"/>
                  </a:cubicBezTo>
                  <a:cubicBezTo>
                    <a:pt x="262" y="404"/>
                    <a:pt x="310" y="393"/>
                    <a:pt x="353" y="369"/>
                  </a:cubicBezTo>
                  <a:lnTo>
                    <a:pt x="353" y="324"/>
                  </a:lnTo>
                </a:path>
              </a:pathLst>
            </a:custGeom>
            <a:grpFill/>
            <a:ln>
              <a:noFill/>
            </a:ln>
          </p:spPr>
        </p:sp>
        <p:sp>
          <p:nvSpPr>
            <p:cNvPr id="338" name="Freeform 130"/>
            <p:cNvSpPr/>
            <p:nvPr/>
          </p:nvSpPr>
          <p:spPr>
            <a:xfrm>
              <a:off x="3673440" y="2909520"/>
              <a:ext cx="83160" cy="141840"/>
            </a:xfrm>
            <a:custGeom>
              <a:avLst/>
              <a:gdLst/>
              <a:ahLst/>
              <a:cxnLst/>
              <a:rect l="0" t="0" r="r" b="b"/>
              <a:pathLst>
                <a:path w="231" h="394">
                  <a:moveTo>
                    <a:pt x="230" y="356"/>
                  </a:moveTo>
                  <a:lnTo>
                    <a:pt x="43" y="356"/>
                  </a:lnTo>
                  <a:lnTo>
                    <a:pt x="43" y="0"/>
                  </a:lnTo>
                  <a:lnTo>
                    <a:pt x="0" y="0"/>
                  </a:lnTo>
                  <a:lnTo>
                    <a:pt x="0" y="393"/>
                  </a:lnTo>
                  <a:lnTo>
                    <a:pt x="230" y="393"/>
                  </a:lnTo>
                  <a:lnTo>
                    <a:pt x="230" y="356"/>
                  </a:lnTo>
                </a:path>
              </a:pathLst>
            </a:custGeom>
            <a:grpFill/>
            <a:ln>
              <a:noFill/>
            </a:ln>
          </p:spPr>
        </p:sp>
        <p:sp>
          <p:nvSpPr>
            <p:cNvPr id="339" name="Freeform 131"/>
            <p:cNvSpPr/>
            <p:nvPr/>
          </p:nvSpPr>
          <p:spPr>
            <a:xfrm>
              <a:off x="3783600" y="2910600"/>
              <a:ext cx="81000" cy="141840"/>
            </a:xfrm>
            <a:custGeom>
              <a:avLst/>
              <a:gdLst/>
              <a:ahLst/>
              <a:cxnLst/>
              <a:rect l="0" t="0" r="r" b="b"/>
              <a:pathLst>
                <a:path w="225" h="394">
                  <a:moveTo>
                    <a:pt x="219" y="37"/>
                  </a:moveTo>
                  <a:lnTo>
                    <a:pt x="219" y="0"/>
                  </a:lnTo>
                  <a:lnTo>
                    <a:pt x="0" y="0"/>
                  </a:lnTo>
                  <a:lnTo>
                    <a:pt x="0" y="393"/>
                  </a:lnTo>
                  <a:lnTo>
                    <a:pt x="224" y="393"/>
                  </a:lnTo>
                  <a:lnTo>
                    <a:pt x="224" y="356"/>
                  </a:lnTo>
                  <a:lnTo>
                    <a:pt x="42" y="356"/>
                  </a:lnTo>
                  <a:lnTo>
                    <a:pt x="42" y="214"/>
                  </a:lnTo>
                  <a:lnTo>
                    <a:pt x="214" y="214"/>
                  </a:lnTo>
                  <a:lnTo>
                    <a:pt x="214" y="176"/>
                  </a:lnTo>
                  <a:lnTo>
                    <a:pt x="42" y="176"/>
                  </a:lnTo>
                  <a:lnTo>
                    <a:pt x="42" y="37"/>
                  </a:lnTo>
                  <a:lnTo>
                    <a:pt x="219" y="37"/>
                  </a:lnTo>
                </a:path>
              </a:pathLst>
            </a:custGeom>
            <a:grpFill/>
            <a:ln>
              <a:noFill/>
            </a:ln>
          </p:spPr>
        </p:sp>
        <p:sp>
          <p:nvSpPr>
            <p:cNvPr id="340" name="Freeform 132"/>
            <p:cNvSpPr/>
            <p:nvPr/>
          </p:nvSpPr>
          <p:spPr>
            <a:xfrm>
              <a:off x="3879000" y="2909520"/>
              <a:ext cx="137880" cy="142920"/>
            </a:xfrm>
            <a:custGeom>
              <a:avLst/>
              <a:gdLst/>
              <a:ahLst/>
              <a:cxnLst/>
              <a:rect l="0" t="0" r="r" b="b"/>
              <a:pathLst>
                <a:path w="383" h="397">
                  <a:moveTo>
                    <a:pt x="174" y="0"/>
                  </a:moveTo>
                  <a:lnTo>
                    <a:pt x="0" y="396"/>
                  </a:lnTo>
                  <a:lnTo>
                    <a:pt x="45" y="396"/>
                  </a:lnTo>
                  <a:lnTo>
                    <a:pt x="101" y="270"/>
                  </a:lnTo>
                  <a:lnTo>
                    <a:pt x="281" y="270"/>
                  </a:lnTo>
                  <a:lnTo>
                    <a:pt x="337" y="396"/>
                  </a:lnTo>
                  <a:lnTo>
                    <a:pt x="382" y="396"/>
                  </a:lnTo>
                  <a:lnTo>
                    <a:pt x="203" y="0"/>
                  </a:lnTo>
                  <a:lnTo>
                    <a:pt x="174" y="0"/>
                  </a:lnTo>
                  <a:moveTo>
                    <a:pt x="117" y="230"/>
                  </a:moveTo>
                  <a:lnTo>
                    <a:pt x="190" y="67"/>
                  </a:lnTo>
                  <a:lnTo>
                    <a:pt x="262" y="230"/>
                  </a:lnTo>
                  <a:lnTo>
                    <a:pt x="117" y="230"/>
                  </a:lnTo>
                </a:path>
              </a:pathLst>
            </a:custGeom>
            <a:grpFill/>
            <a:ln>
              <a:noFill/>
            </a:ln>
          </p:spPr>
        </p:sp>
        <p:sp>
          <p:nvSpPr>
            <p:cNvPr id="341" name="Freeform 133"/>
            <p:cNvSpPr/>
            <p:nvPr/>
          </p:nvSpPr>
          <p:spPr>
            <a:xfrm>
              <a:off x="4042800" y="2910600"/>
              <a:ext cx="128520" cy="142920"/>
            </a:xfrm>
            <a:custGeom>
              <a:avLst/>
              <a:gdLst/>
              <a:ahLst/>
              <a:cxnLst/>
              <a:rect l="0" t="0" r="r" b="b"/>
              <a:pathLst>
                <a:path w="357" h="397">
                  <a:moveTo>
                    <a:pt x="120" y="0"/>
                  </a:moveTo>
                  <a:lnTo>
                    <a:pt x="120" y="2"/>
                  </a:lnTo>
                  <a:lnTo>
                    <a:pt x="0" y="2"/>
                  </a:lnTo>
                  <a:lnTo>
                    <a:pt x="0" y="396"/>
                  </a:lnTo>
                  <a:lnTo>
                    <a:pt x="120" y="396"/>
                  </a:lnTo>
                  <a:cubicBezTo>
                    <a:pt x="246" y="396"/>
                    <a:pt x="356" y="342"/>
                    <a:pt x="356" y="198"/>
                  </a:cubicBezTo>
                  <a:cubicBezTo>
                    <a:pt x="356" y="53"/>
                    <a:pt x="246" y="0"/>
                    <a:pt x="120" y="0"/>
                  </a:cubicBezTo>
                  <a:moveTo>
                    <a:pt x="123" y="353"/>
                  </a:moveTo>
                  <a:lnTo>
                    <a:pt x="42" y="353"/>
                  </a:lnTo>
                  <a:lnTo>
                    <a:pt x="42" y="37"/>
                  </a:lnTo>
                  <a:lnTo>
                    <a:pt x="123" y="37"/>
                  </a:lnTo>
                  <a:cubicBezTo>
                    <a:pt x="205" y="37"/>
                    <a:pt x="310" y="61"/>
                    <a:pt x="310" y="195"/>
                  </a:cubicBezTo>
                  <a:cubicBezTo>
                    <a:pt x="310" y="329"/>
                    <a:pt x="203" y="353"/>
                    <a:pt x="123" y="353"/>
                  </a:cubicBezTo>
                </a:path>
              </a:pathLst>
            </a:custGeom>
            <a:grpFill/>
            <a:ln>
              <a:noFill/>
            </a:ln>
          </p:spPr>
        </p:sp>
        <p:sp>
          <p:nvSpPr>
            <p:cNvPr id="342" name="Freeform 134"/>
            <p:cNvSpPr/>
            <p:nvPr/>
          </p:nvSpPr>
          <p:spPr>
            <a:xfrm>
              <a:off x="4205520" y="2910600"/>
              <a:ext cx="81360" cy="141840"/>
            </a:xfrm>
            <a:custGeom>
              <a:avLst/>
              <a:gdLst/>
              <a:ahLst/>
              <a:cxnLst/>
              <a:rect l="0" t="0" r="r" b="b"/>
              <a:pathLst>
                <a:path w="226" h="394">
                  <a:moveTo>
                    <a:pt x="43" y="214"/>
                  </a:moveTo>
                  <a:lnTo>
                    <a:pt x="214" y="214"/>
                  </a:lnTo>
                  <a:lnTo>
                    <a:pt x="214" y="176"/>
                  </a:lnTo>
                  <a:lnTo>
                    <a:pt x="43" y="176"/>
                  </a:lnTo>
                  <a:lnTo>
                    <a:pt x="43" y="37"/>
                  </a:lnTo>
                  <a:lnTo>
                    <a:pt x="219" y="37"/>
                  </a:lnTo>
                  <a:lnTo>
                    <a:pt x="219" y="0"/>
                  </a:lnTo>
                  <a:lnTo>
                    <a:pt x="0" y="0"/>
                  </a:lnTo>
                  <a:lnTo>
                    <a:pt x="0" y="393"/>
                  </a:lnTo>
                  <a:lnTo>
                    <a:pt x="225" y="393"/>
                  </a:lnTo>
                  <a:lnTo>
                    <a:pt x="225" y="356"/>
                  </a:lnTo>
                  <a:lnTo>
                    <a:pt x="43" y="356"/>
                  </a:lnTo>
                  <a:lnTo>
                    <a:pt x="43" y="214"/>
                  </a:lnTo>
                </a:path>
              </a:pathLst>
            </a:custGeom>
            <a:grpFill/>
            <a:ln>
              <a:noFill/>
            </a:ln>
          </p:spPr>
        </p:sp>
        <p:sp>
          <p:nvSpPr>
            <p:cNvPr id="343" name="Freeform 135"/>
            <p:cNvSpPr/>
            <p:nvPr/>
          </p:nvSpPr>
          <p:spPr>
            <a:xfrm>
              <a:off x="4319280" y="2910600"/>
              <a:ext cx="108360" cy="141840"/>
            </a:xfrm>
            <a:custGeom>
              <a:avLst/>
              <a:gdLst/>
              <a:ahLst/>
              <a:cxnLst/>
              <a:rect l="0" t="0" r="r" b="b"/>
              <a:pathLst>
                <a:path w="301" h="394">
                  <a:moveTo>
                    <a:pt x="158" y="201"/>
                  </a:moveTo>
                  <a:cubicBezTo>
                    <a:pt x="195" y="187"/>
                    <a:pt x="227" y="158"/>
                    <a:pt x="227" y="104"/>
                  </a:cubicBezTo>
                  <a:cubicBezTo>
                    <a:pt x="227" y="59"/>
                    <a:pt x="198" y="0"/>
                    <a:pt x="96" y="0"/>
                  </a:cubicBezTo>
                  <a:lnTo>
                    <a:pt x="0" y="0"/>
                  </a:lnTo>
                  <a:lnTo>
                    <a:pt x="0" y="393"/>
                  </a:lnTo>
                  <a:lnTo>
                    <a:pt x="43" y="393"/>
                  </a:lnTo>
                  <a:lnTo>
                    <a:pt x="43" y="214"/>
                  </a:lnTo>
                  <a:lnTo>
                    <a:pt x="72" y="214"/>
                  </a:lnTo>
                  <a:cubicBezTo>
                    <a:pt x="113" y="214"/>
                    <a:pt x="137" y="230"/>
                    <a:pt x="160" y="262"/>
                  </a:cubicBezTo>
                  <a:cubicBezTo>
                    <a:pt x="179" y="283"/>
                    <a:pt x="195" y="310"/>
                    <a:pt x="211" y="334"/>
                  </a:cubicBezTo>
                  <a:lnTo>
                    <a:pt x="249" y="393"/>
                  </a:lnTo>
                  <a:lnTo>
                    <a:pt x="300" y="393"/>
                  </a:lnTo>
                  <a:cubicBezTo>
                    <a:pt x="278" y="364"/>
                    <a:pt x="271" y="353"/>
                    <a:pt x="254" y="326"/>
                  </a:cubicBezTo>
                  <a:cubicBezTo>
                    <a:pt x="206" y="249"/>
                    <a:pt x="187" y="219"/>
                    <a:pt x="158" y="201"/>
                  </a:cubicBezTo>
                  <a:moveTo>
                    <a:pt x="91" y="174"/>
                  </a:moveTo>
                  <a:lnTo>
                    <a:pt x="40" y="174"/>
                  </a:lnTo>
                  <a:lnTo>
                    <a:pt x="40" y="37"/>
                  </a:lnTo>
                  <a:lnTo>
                    <a:pt x="91" y="37"/>
                  </a:lnTo>
                  <a:cubicBezTo>
                    <a:pt x="153" y="37"/>
                    <a:pt x="182" y="64"/>
                    <a:pt x="182" y="104"/>
                  </a:cubicBezTo>
                  <a:cubicBezTo>
                    <a:pt x="182" y="149"/>
                    <a:pt x="147" y="174"/>
                    <a:pt x="91" y="174"/>
                  </a:cubicBezTo>
                </a:path>
              </a:pathLst>
            </a:custGeom>
            <a:grpFill/>
            <a:ln>
              <a:noFill/>
            </a:ln>
          </p:spPr>
        </p:sp>
        <p:sp>
          <p:nvSpPr>
            <p:cNvPr id="344" name="Freeform 136"/>
            <p:cNvSpPr/>
            <p:nvPr/>
          </p:nvSpPr>
          <p:spPr>
            <a:xfrm>
              <a:off x="4440600" y="2909520"/>
              <a:ext cx="81360" cy="145080"/>
            </a:xfrm>
            <a:custGeom>
              <a:avLst/>
              <a:gdLst/>
              <a:ahLst/>
              <a:cxnLst/>
              <a:rect l="0" t="0" r="r" b="b"/>
              <a:pathLst>
                <a:path w="226" h="403">
                  <a:moveTo>
                    <a:pt x="121" y="177"/>
                  </a:moveTo>
                  <a:cubicBezTo>
                    <a:pt x="86" y="158"/>
                    <a:pt x="46" y="139"/>
                    <a:pt x="46" y="99"/>
                  </a:cubicBezTo>
                  <a:cubicBezTo>
                    <a:pt x="46" y="83"/>
                    <a:pt x="57" y="38"/>
                    <a:pt x="118" y="38"/>
                  </a:cubicBezTo>
                  <a:cubicBezTo>
                    <a:pt x="155" y="38"/>
                    <a:pt x="188" y="59"/>
                    <a:pt x="206" y="72"/>
                  </a:cubicBezTo>
                  <a:lnTo>
                    <a:pt x="206" y="27"/>
                  </a:lnTo>
                  <a:lnTo>
                    <a:pt x="206" y="27"/>
                  </a:lnTo>
                  <a:cubicBezTo>
                    <a:pt x="203" y="25"/>
                    <a:pt x="200" y="23"/>
                    <a:pt x="197" y="21"/>
                  </a:cubicBezTo>
                  <a:cubicBezTo>
                    <a:pt x="172" y="7"/>
                    <a:pt x="148" y="0"/>
                    <a:pt x="119" y="0"/>
                  </a:cubicBezTo>
                  <a:cubicBezTo>
                    <a:pt x="119" y="0"/>
                    <a:pt x="119" y="0"/>
                    <a:pt x="118" y="0"/>
                  </a:cubicBezTo>
                  <a:cubicBezTo>
                    <a:pt x="51" y="0"/>
                    <a:pt x="0" y="43"/>
                    <a:pt x="0" y="105"/>
                  </a:cubicBezTo>
                  <a:cubicBezTo>
                    <a:pt x="0" y="148"/>
                    <a:pt x="24" y="179"/>
                    <a:pt x="91" y="212"/>
                  </a:cubicBezTo>
                  <a:cubicBezTo>
                    <a:pt x="171" y="249"/>
                    <a:pt x="179" y="273"/>
                    <a:pt x="179" y="297"/>
                  </a:cubicBezTo>
                  <a:cubicBezTo>
                    <a:pt x="179" y="322"/>
                    <a:pt x="164" y="364"/>
                    <a:pt x="107" y="364"/>
                  </a:cubicBezTo>
                  <a:cubicBezTo>
                    <a:pt x="65" y="364"/>
                    <a:pt x="27" y="335"/>
                    <a:pt x="5" y="313"/>
                  </a:cubicBezTo>
                  <a:lnTo>
                    <a:pt x="5" y="367"/>
                  </a:lnTo>
                  <a:cubicBezTo>
                    <a:pt x="38" y="388"/>
                    <a:pt x="72" y="402"/>
                    <a:pt x="110" y="402"/>
                  </a:cubicBezTo>
                  <a:cubicBezTo>
                    <a:pt x="161" y="402"/>
                    <a:pt x="225" y="370"/>
                    <a:pt x="225" y="295"/>
                  </a:cubicBezTo>
                  <a:cubicBezTo>
                    <a:pt x="225" y="238"/>
                    <a:pt x="199" y="214"/>
                    <a:pt x="121" y="177"/>
                  </a:cubicBezTo>
                </a:path>
              </a:pathLst>
            </a:custGeom>
            <a:grpFill/>
            <a:ln>
              <a:noFill/>
            </a:ln>
          </p:spPr>
        </p:sp>
        <p:sp>
          <p:nvSpPr>
            <p:cNvPr id="345" name="Freeform 137"/>
            <p:cNvSpPr/>
            <p:nvPr/>
          </p:nvSpPr>
          <p:spPr>
            <a:xfrm>
              <a:off x="2314440" y="3121560"/>
              <a:ext cx="131400" cy="141840"/>
            </a:xfrm>
            <a:custGeom>
              <a:avLst/>
              <a:gdLst/>
              <a:ahLst/>
              <a:cxnLst/>
              <a:rect l="0" t="0" r="r" b="b"/>
              <a:pathLst>
                <a:path w="365" h="394">
                  <a:moveTo>
                    <a:pt x="182" y="171"/>
                  </a:moveTo>
                  <a:lnTo>
                    <a:pt x="43" y="0"/>
                  </a:lnTo>
                  <a:lnTo>
                    <a:pt x="0" y="0"/>
                  </a:lnTo>
                  <a:lnTo>
                    <a:pt x="0" y="393"/>
                  </a:lnTo>
                  <a:lnTo>
                    <a:pt x="43" y="393"/>
                  </a:lnTo>
                  <a:lnTo>
                    <a:pt x="43" y="67"/>
                  </a:lnTo>
                  <a:lnTo>
                    <a:pt x="179" y="235"/>
                  </a:lnTo>
                  <a:lnTo>
                    <a:pt x="185" y="235"/>
                  </a:lnTo>
                  <a:lnTo>
                    <a:pt x="322" y="67"/>
                  </a:lnTo>
                  <a:lnTo>
                    <a:pt x="322" y="393"/>
                  </a:lnTo>
                  <a:lnTo>
                    <a:pt x="364" y="393"/>
                  </a:lnTo>
                  <a:lnTo>
                    <a:pt x="364" y="0"/>
                  </a:lnTo>
                  <a:lnTo>
                    <a:pt x="322" y="0"/>
                  </a:lnTo>
                  <a:lnTo>
                    <a:pt x="182" y="171"/>
                  </a:lnTo>
                </a:path>
              </a:pathLst>
            </a:custGeom>
            <a:grpFill/>
            <a:ln>
              <a:noFill/>
            </a:ln>
          </p:spPr>
        </p:sp>
        <p:sp>
          <p:nvSpPr>
            <p:cNvPr id="346" name="Freeform 138"/>
            <p:cNvSpPr/>
            <p:nvPr/>
          </p:nvSpPr>
          <p:spPr>
            <a:xfrm>
              <a:off x="2470680" y="3120480"/>
              <a:ext cx="138240" cy="142920"/>
            </a:xfrm>
            <a:custGeom>
              <a:avLst/>
              <a:gdLst/>
              <a:ahLst/>
              <a:cxnLst/>
              <a:rect l="0" t="0" r="r" b="b"/>
              <a:pathLst>
                <a:path w="384" h="397">
                  <a:moveTo>
                    <a:pt x="174" y="0"/>
                  </a:moveTo>
                  <a:lnTo>
                    <a:pt x="0" y="396"/>
                  </a:lnTo>
                  <a:lnTo>
                    <a:pt x="46" y="396"/>
                  </a:lnTo>
                  <a:lnTo>
                    <a:pt x="102" y="271"/>
                  </a:lnTo>
                  <a:lnTo>
                    <a:pt x="281" y="271"/>
                  </a:lnTo>
                  <a:lnTo>
                    <a:pt x="337" y="396"/>
                  </a:lnTo>
                  <a:lnTo>
                    <a:pt x="383" y="396"/>
                  </a:lnTo>
                  <a:lnTo>
                    <a:pt x="203" y="0"/>
                  </a:lnTo>
                  <a:lnTo>
                    <a:pt x="174" y="0"/>
                  </a:lnTo>
                  <a:moveTo>
                    <a:pt x="118" y="231"/>
                  </a:moveTo>
                  <a:lnTo>
                    <a:pt x="190" y="67"/>
                  </a:lnTo>
                  <a:lnTo>
                    <a:pt x="262" y="231"/>
                  </a:lnTo>
                  <a:lnTo>
                    <a:pt x="118" y="231"/>
                  </a:lnTo>
                </a:path>
              </a:pathLst>
            </a:custGeom>
            <a:grpFill/>
            <a:ln>
              <a:noFill/>
            </a:ln>
          </p:spPr>
        </p:sp>
        <p:sp>
          <p:nvSpPr>
            <p:cNvPr id="347" name="Freeform 139"/>
            <p:cNvSpPr/>
            <p:nvPr/>
          </p:nvSpPr>
          <p:spPr>
            <a:xfrm>
              <a:off x="2633400" y="3120480"/>
              <a:ext cx="83520" cy="142200"/>
            </a:xfrm>
            <a:custGeom>
              <a:avLst/>
              <a:gdLst/>
              <a:ahLst/>
              <a:cxnLst/>
              <a:rect l="0" t="0" r="r" b="b"/>
              <a:pathLst>
                <a:path w="232" h="395">
                  <a:moveTo>
                    <a:pt x="43" y="356"/>
                  </a:moveTo>
                  <a:lnTo>
                    <a:pt x="43" y="0"/>
                  </a:lnTo>
                  <a:lnTo>
                    <a:pt x="0" y="0"/>
                  </a:lnTo>
                  <a:lnTo>
                    <a:pt x="0" y="394"/>
                  </a:lnTo>
                  <a:lnTo>
                    <a:pt x="231" y="394"/>
                  </a:lnTo>
                  <a:lnTo>
                    <a:pt x="231" y="356"/>
                  </a:lnTo>
                  <a:lnTo>
                    <a:pt x="43" y="356"/>
                  </a:lnTo>
                </a:path>
              </a:pathLst>
            </a:custGeom>
            <a:grpFill/>
            <a:ln>
              <a:noFill/>
            </a:ln>
          </p:spPr>
        </p:sp>
        <p:sp>
          <p:nvSpPr>
            <p:cNvPr id="348" name="Freeform 140"/>
            <p:cNvSpPr/>
            <p:nvPr/>
          </p:nvSpPr>
          <p:spPr>
            <a:xfrm>
              <a:off x="2727000" y="3120480"/>
              <a:ext cx="138240" cy="142920"/>
            </a:xfrm>
            <a:custGeom>
              <a:avLst/>
              <a:gdLst/>
              <a:ahLst/>
              <a:cxnLst/>
              <a:rect l="0" t="0" r="r" b="b"/>
              <a:pathLst>
                <a:path w="384" h="397">
                  <a:moveTo>
                    <a:pt x="174" y="0"/>
                  </a:moveTo>
                  <a:lnTo>
                    <a:pt x="0" y="396"/>
                  </a:lnTo>
                  <a:lnTo>
                    <a:pt x="45" y="396"/>
                  </a:lnTo>
                  <a:lnTo>
                    <a:pt x="102" y="271"/>
                  </a:lnTo>
                  <a:lnTo>
                    <a:pt x="281" y="271"/>
                  </a:lnTo>
                  <a:lnTo>
                    <a:pt x="337" y="396"/>
                  </a:lnTo>
                  <a:lnTo>
                    <a:pt x="383" y="396"/>
                  </a:lnTo>
                  <a:lnTo>
                    <a:pt x="204" y="0"/>
                  </a:lnTo>
                  <a:lnTo>
                    <a:pt x="174" y="0"/>
                  </a:lnTo>
                  <a:moveTo>
                    <a:pt x="115" y="231"/>
                  </a:moveTo>
                  <a:lnTo>
                    <a:pt x="188" y="67"/>
                  </a:lnTo>
                  <a:lnTo>
                    <a:pt x="260" y="231"/>
                  </a:lnTo>
                  <a:lnTo>
                    <a:pt x="115" y="231"/>
                  </a:lnTo>
                </a:path>
              </a:pathLst>
            </a:custGeom>
            <a:grpFill/>
            <a:ln>
              <a:noFill/>
            </a:ln>
          </p:spPr>
        </p:sp>
        <p:sp>
          <p:nvSpPr>
            <p:cNvPr id="349" name="Freeform 141"/>
            <p:cNvSpPr/>
            <p:nvPr/>
          </p:nvSpPr>
          <p:spPr>
            <a:xfrm>
              <a:off x="2891880" y="3120480"/>
              <a:ext cx="108360" cy="142200"/>
            </a:xfrm>
            <a:custGeom>
              <a:avLst/>
              <a:gdLst/>
              <a:ahLst/>
              <a:cxnLst/>
              <a:rect l="0" t="0" r="r" b="b"/>
              <a:pathLst>
                <a:path w="301" h="395">
                  <a:moveTo>
                    <a:pt x="158" y="201"/>
                  </a:moveTo>
                  <a:cubicBezTo>
                    <a:pt x="196" y="188"/>
                    <a:pt x="227" y="158"/>
                    <a:pt x="227" y="105"/>
                  </a:cubicBezTo>
                  <a:cubicBezTo>
                    <a:pt x="227" y="59"/>
                    <a:pt x="198" y="0"/>
                    <a:pt x="96" y="0"/>
                  </a:cubicBezTo>
                  <a:lnTo>
                    <a:pt x="0" y="0"/>
                  </a:lnTo>
                  <a:lnTo>
                    <a:pt x="0" y="394"/>
                  </a:lnTo>
                  <a:lnTo>
                    <a:pt x="42" y="394"/>
                  </a:lnTo>
                  <a:lnTo>
                    <a:pt x="42" y="215"/>
                  </a:lnTo>
                  <a:lnTo>
                    <a:pt x="72" y="215"/>
                  </a:lnTo>
                  <a:cubicBezTo>
                    <a:pt x="112" y="215"/>
                    <a:pt x="136" y="231"/>
                    <a:pt x="160" y="262"/>
                  </a:cubicBezTo>
                  <a:cubicBezTo>
                    <a:pt x="179" y="284"/>
                    <a:pt x="196" y="311"/>
                    <a:pt x="212" y="335"/>
                  </a:cubicBezTo>
                  <a:lnTo>
                    <a:pt x="249" y="394"/>
                  </a:lnTo>
                  <a:lnTo>
                    <a:pt x="300" y="394"/>
                  </a:lnTo>
                  <a:cubicBezTo>
                    <a:pt x="278" y="364"/>
                    <a:pt x="270" y="353"/>
                    <a:pt x="254" y="327"/>
                  </a:cubicBezTo>
                  <a:cubicBezTo>
                    <a:pt x="206" y="249"/>
                    <a:pt x="187" y="220"/>
                    <a:pt x="158" y="201"/>
                  </a:cubicBezTo>
                  <a:moveTo>
                    <a:pt x="88" y="177"/>
                  </a:moveTo>
                  <a:lnTo>
                    <a:pt x="38" y="177"/>
                  </a:lnTo>
                  <a:lnTo>
                    <a:pt x="38" y="41"/>
                  </a:lnTo>
                  <a:lnTo>
                    <a:pt x="88" y="41"/>
                  </a:lnTo>
                  <a:cubicBezTo>
                    <a:pt x="150" y="41"/>
                    <a:pt x="179" y="68"/>
                    <a:pt x="179" y="108"/>
                  </a:cubicBezTo>
                  <a:cubicBezTo>
                    <a:pt x="179" y="153"/>
                    <a:pt x="145" y="177"/>
                    <a:pt x="88" y="177"/>
                  </a:cubicBezTo>
                </a:path>
              </a:pathLst>
            </a:custGeom>
            <a:grpFill/>
            <a:ln>
              <a:noFill/>
            </a:ln>
          </p:spPr>
        </p:sp>
        <p:sp>
          <p:nvSpPr>
            <p:cNvPr id="350" name="Freeform 142"/>
            <p:cNvSpPr/>
            <p:nvPr/>
          </p:nvSpPr>
          <p:spPr>
            <a:xfrm>
              <a:off x="3021840" y="3121560"/>
              <a:ext cx="15840" cy="141840"/>
            </a:xfrm>
            <a:custGeom>
              <a:avLst/>
              <a:gdLst/>
              <a:ahLst/>
              <a:cxnLst/>
              <a:rect l="0" t="0" r="r" b="b"/>
              <a:pathLst>
                <a:path w="44" h="394">
                  <a:moveTo>
                    <a:pt x="22" y="393"/>
                  </a:moveTo>
                  <a:lnTo>
                    <a:pt x="0" y="393"/>
                  </a:lnTo>
                  <a:lnTo>
                    <a:pt x="0" y="0"/>
                  </a:lnTo>
                  <a:lnTo>
                    <a:pt x="43" y="0"/>
                  </a:lnTo>
                  <a:lnTo>
                    <a:pt x="43" y="393"/>
                  </a:lnTo>
                  <a:lnTo>
                    <a:pt x="22" y="393"/>
                  </a:lnTo>
                </a:path>
              </a:pathLst>
            </a:custGeom>
            <a:grpFill/>
            <a:ln>
              <a:noFill/>
            </a:ln>
          </p:spPr>
        </p:sp>
        <p:sp>
          <p:nvSpPr>
            <p:cNvPr id="351" name="Freeform 143"/>
            <p:cNvSpPr/>
            <p:nvPr/>
          </p:nvSpPr>
          <p:spPr>
            <a:xfrm>
              <a:off x="3063600" y="3120480"/>
              <a:ext cx="137880" cy="142920"/>
            </a:xfrm>
            <a:custGeom>
              <a:avLst/>
              <a:gdLst/>
              <a:ahLst/>
              <a:cxnLst/>
              <a:rect l="0" t="0" r="r" b="b"/>
              <a:pathLst>
                <a:path w="383" h="397">
                  <a:moveTo>
                    <a:pt x="174" y="0"/>
                  </a:moveTo>
                  <a:lnTo>
                    <a:pt x="0" y="396"/>
                  </a:lnTo>
                  <a:lnTo>
                    <a:pt x="45" y="396"/>
                  </a:lnTo>
                  <a:lnTo>
                    <a:pt x="101" y="271"/>
                  </a:lnTo>
                  <a:lnTo>
                    <a:pt x="281" y="271"/>
                  </a:lnTo>
                  <a:lnTo>
                    <a:pt x="337" y="396"/>
                  </a:lnTo>
                  <a:lnTo>
                    <a:pt x="382" y="396"/>
                  </a:lnTo>
                  <a:lnTo>
                    <a:pt x="203" y="0"/>
                  </a:lnTo>
                  <a:lnTo>
                    <a:pt x="174" y="0"/>
                  </a:lnTo>
                  <a:moveTo>
                    <a:pt x="117" y="231"/>
                  </a:moveTo>
                  <a:lnTo>
                    <a:pt x="190" y="67"/>
                  </a:lnTo>
                  <a:lnTo>
                    <a:pt x="262" y="231"/>
                  </a:lnTo>
                  <a:lnTo>
                    <a:pt x="117" y="231"/>
                  </a:lnTo>
                </a:path>
              </a:pathLst>
            </a:custGeom>
            <a:grpFill/>
            <a:ln>
              <a:noFill/>
            </a:ln>
          </p:spPr>
        </p:sp>
        <p:sp>
          <p:nvSpPr>
            <p:cNvPr id="352" name="Freeform 144"/>
            <p:cNvSpPr/>
            <p:nvPr/>
          </p:nvSpPr>
          <p:spPr>
            <a:xfrm>
              <a:off x="3271680" y="3120480"/>
              <a:ext cx="138240" cy="142920"/>
            </a:xfrm>
            <a:custGeom>
              <a:avLst/>
              <a:gdLst/>
              <a:ahLst/>
              <a:cxnLst/>
              <a:rect l="0" t="0" r="r" b="b"/>
              <a:pathLst>
                <a:path w="384" h="397">
                  <a:moveTo>
                    <a:pt x="174" y="0"/>
                  </a:moveTo>
                  <a:lnTo>
                    <a:pt x="0" y="396"/>
                  </a:lnTo>
                  <a:lnTo>
                    <a:pt x="45" y="396"/>
                  </a:lnTo>
                  <a:lnTo>
                    <a:pt x="102" y="271"/>
                  </a:lnTo>
                  <a:lnTo>
                    <a:pt x="281" y="271"/>
                  </a:lnTo>
                  <a:lnTo>
                    <a:pt x="337" y="396"/>
                  </a:lnTo>
                  <a:lnTo>
                    <a:pt x="383" y="396"/>
                  </a:lnTo>
                  <a:lnTo>
                    <a:pt x="203" y="0"/>
                  </a:lnTo>
                  <a:lnTo>
                    <a:pt x="174" y="0"/>
                  </a:lnTo>
                  <a:moveTo>
                    <a:pt x="115" y="231"/>
                  </a:moveTo>
                  <a:lnTo>
                    <a:pt x="187" y="67"/>
                  </a:lnTo>
                  <a:lnTo>
                    <a:pt x="260" y="231"/>
                  </a:lnTo>
                  <a:lnTo>
                    <a:pt x="115" y="231"/>
                  </a:lnTo>
                </a:path>
              </a:pathLst>
            </a:custGeom>
            <a:grpFill/>
            <a:ln>
              <a:noFill/>
            </a:ln>
          </p:spPr>
        </p:sp>
        <p:sp>
          <p:nvSpPr>
            <p:cNvPr id="353" name="Freeform 145"/>
            <p:cNvSpPr/>
            <p:nvPr/>
          </p:nvSpPr>
          <p:spPr>
            <a:xfrm>
              <a:off x="3433680" y="3120480"/>
              <a:ext cx="83160" cy="142200"/>
            </a:xfrm>
            <a:custGeom>
              <a:avLst/>
              <a:gdLst/>
              <a:ahLst/>
              <a:cxnLst/>
              <a:rect l="0" t="0" r="r" b="b"/>
              <a:pathLst>
                <a:path w="231" h="395">
                  <a:moveTo>
                    <a:pt x="42" y="356"/>
                  </a:moveTo>
                  <a:lnTo>
                    <a:pt x="42" y="0"/>
                  </a:lnTo>
                  <a:lnTo>
                    <a:pt x="0" y="0"/>
                  </a:lnTo>
                  <a:lnTo>
                    <a:pt x="0" y="394"/>
                  </a:lnTo>
                  <a:lnTo>
                    <a:pt x="230" y="394"/>
                  </a:lnTo>
                  <a:lnTo>
                    <a:pt x="230" y="356"/>
                  </a:lnTo>
                  <a:lnTo>
                    <a:pt x="42" y="356"/>
                  </a:lnTo>
                </a:path>
              </a:pathLst>
            </a:custGeom>
            <a:grpFill/>
            <a:ln>
              <a:noFill/>
            </a:ln>
          </p:spPr>
        </p:sp>
        <p:sp>
          <p:nvSpPr>
            <p:cNvPr id="354" name="Freeform 146"/>
            <p:cNvSpPr/>
            <p:nvPr/>
          </p:nvSpPr>
          <p:spPr>
            <a:xfrm>
              <a:off x="3542400" y="3120480"/>
              <a:ext cx="83160" cy="142200"/>
            </a:xfrm>
            <a:custGeom>
              <a:avLst/>
              <a:gdLst/>
              <a:ahLst/>
              <a:cxnLst/>
              <a:rect l="0" t="0" r="r" b="b"/>
              <a:pathLst>
                <a:path w="231" h="395">
                  <a:moveTo>
                    <a:pt x="43" y="356"/>
                  </a:moveTo>
                  <a:lnTo>
                    <a:pt x="43" y="0"/>
                  </a:lnTo>
                  <a:lnTo>
                    <a:pt x="0" y="0"/>
                  </a:lnTo>
                  <a:lnTo>
                    <a:pt x="0" y="394"/>
                  </a:lnTo>
                  <a:lnTo>
                    <a:pt x="230" y="394"/>
                  </a:lnTo>
                  <a:lnTo>
                    <a:pt x="230" y="356"/>
                  </a:lnTo>
                  <a:lnTo>
                    <a:pt x="43" y="356"/>
                  </a:lnTo>
                </a:path>
              </a:pathLst>
            </a:custGeom>
            <a:grpFill/>
            <a:ln>
              <a:noFill/>
            </a:ln>
          </p:spPr>
        </p:sp>
        <p:sp>
          <p:nvSpPr>
            <p:cNvPr id="355" name="Freeform 147"/>
            <p:cNvSpPr/>
            <p:nvPr/>
          </p:nvSpPr>
          <p:spPr>
            <a:xfrm>
              <a:off x="3652200" y="3121560"/>
              <a:ext cx="15840" cy="141840"/>
            </a:xfrm>
            <a:custGeom>
              <a:avLst/>
              <a:gdLst/>
              <a:ahLst/>
              <a:cxnLst/>
              <a:rect l="0" t="0" r="r" b="b"/>
              <a:pathLst>
                <a:path w="44" h="394">
                  <a:moveTo>
                    <a:pt x="22" y="393"/>
                  </a:moveTo>
                  <a:lnTo>
                    <a:pt x="0" y="393"/>
                  </a:lnTo>
                  <a:lnTo>
                    <a:pt x="0" y="0"/>
                  </a:lnTo>
                  <a:lnTo>
                    <a:pt x="43" y="0"/>
                  </a:lnTo>
                  <a:lnTo>
                    <a:pt x="43" y="393"/>
                  </a:lnTo>
                  <a:lnTo>
                    <a:pt x="22" y="393"/>
                  </a:lnTo>
                </a:path>
              </a:pathLst>
            </a:custGeom>
            <a:grpFill/>
            <a:ln>
              <a:noFill/>
            </a:ln>
          </p:spPr>
        </p:sp>
        <p:sp>
          <p:nvSpPr>
            <p:cNvPr id="356" name="Freeform 148"/>
            <p:cNvSpPr/>
            <p:nvPr/>
          </p:nvSpPr>
          <p:spPr>
            <a:xfrm>
              <a:off x="3693600" y="3120480"/>
              <a:ext cx="138240" cy="142920"/>
            </a:xfrm>
            <a:custGeom>
              <a:avLst/>
              <a:gdLst/>
              <a:ahLst/>
              <a:cxnLst/>
              <a:rect l="0" t="0" r="r" b="b"/>
              <a:pathLst>
                <a:path w="384" h="397">
                  <a:moveTo>
                    <a:pt x="174" y="0"/>
                  </a:moveTo>
                  <a:lnTo>
                    <a:pt x="0" y="396"/>
                  </a:lnTo>
                  <a:lnTo>
                    <a:pt x="46" y="396"/>
                  </a:lnTo>
                  <a:lnTo>
                    <a:pt x="102" y="271"/>
                  </a:lnTo>
                  <a:lnTo>
                    <a:pt x="281" y="271"/>
                  </a:lnTo>
                  <a:lnTo>
                    <a:pt x="338" y="396"/>
                  </a:lnTo>
                  <a:lnTo>
                    <a:pt x="383" y="396"/>
                  </a:lnTo>
                  <a:lnTo>
                    <a:pt x="204" y="0"/>
                  </a:lnTo>
                  <a:lnTo>
                    <a:pt x="174" y="0"/>
                  </a:lnTo>
                  <a:moveTo>
                    <a:pt x="118" y="231"/>
                  </a:moveTo>
                  <a:lnTo>
                    <a:pt x="190" y="67"/>
                  </a:lnTo>
                  <a:lnTo>
                    <a:pt x="263" y="231"/>
                  </a:lnTo>
                  <a:lnTo>
                    <a:pt x="118" y="231"/>
                  </a:lnTo>
                </a:path>
              </a:pathLst>
            </a:custGeom>
            <a:grpFill/>
            <a:ln>
              <a:noFill/>
            </a:ln>
          </p:spPr>
        </p:sp>
        <p:sp>
          <p:nvSpPr>
            <p:cNvPr id="357" name="Freeform 149"/>
            <p:cNvSpPr/>
            <p:nvPr/>
          </p:nvSpPr>
          <p:spPr>
            <a:xfrm>
              <a:off x="3856680" y="3121560"/>
              <a:ext cx="130320" cy="141840"/>
            </a:xfrm>
            <a:custGeom>
              <a:avLst/>
              <a:gdLst/>
              <a:ahLst/>
              <a:cxnLst/>
              <a:rect l="0" t="0" r="r" b="b"/>
              <a:pathLst>
                <a:path w="362" h="394">
                  <a:moveTo>
                    <a:pt x="318" y="324"/>
                  </a:moveTo>
                  <a:lnTo>
                    <a:pt x="37" y="0"/>
                  </a:lnTo>
                  <a:lnTo>
                    <a:pt x="0" y="0"/>
                  </a:lnTo>
                  <a:lnTo>
                    <a:pt x="0" y="393"/>
                  </a:lnTo>
                  <a:lnTo>
                    <a:pt x="42" y="393"/>
                  </a:lnTo>
                  <a:lnTo>
                    <a:pt x="42" y="69"/>
                  </a:lnTo>
                  <a:lnTo>
                    <a:pt x="323" y="393"/>
                  </a:lnTo>
                  <a:lnTo>
                    <a:pt x="361" y="393"/>
                  </a:lnTo>
                  <a:lnTo>
                    <a:pt x="361" y="0"/>
                  </a:lnTo>
                  <a:lnTo>
                    <a:pt x="318" y="0"/>
                  </a:lnTo>
                  <a:lnTo>
                    <a:pt x="318" y="324"/>
                  </a:lnTo>
                </a:path>
              </a:pathLst>
            </a:custGeom>
            <a:grpFill/>
            <a:ln>
              <a:noFill/>
            </a:ln>
          </p:spPr>
        </p:sp>
        <p:sp>
          <p:nvSpPr>
            <p:cNvPr id="358" name="Freeform 150"/>
            <p:cNvSpPr/>
            <p:nvPr/>
          </p:nvSpPr>
          <p:spPr>
            <a:xfrm>
              <a:off x="4145760" y="3147120"/>
              <a:ext cx="1440" cy="720"/>
            </a:xfrm>
            <a:custGeom>
              <a:avLst/>
              <a:gdLst/>
              <a:ahLst/>
              <a:cxnLst/>
              <a:rect l="0" t="0" r="r" b="b"/>
              <a:pathLst>
                <a:path w="4" h="2">
                  <a:moveTo>
                    <a:pt x="3" y="1"/>
                  </a:moveTo>
                  <a:cubicBezTo>
                    <a:pt x="2" y="1"/>
                    <a:pt x="1" y="1"/>
                    <a:pt x="0" y="0"/>
                  </a:cubicBezTo>
                  <a:lnTo>
                    <a:pt x="0" y="1"/>
                  </a:lnTo>
                  <a:lnTo>
                    <a:pt x="3" y="1"/>
                  </a:lnTo>
                </a:path>
              </a:pathLst>
            </a:custGeom>
            <a:grpFill/>
            <a:ln>
              <a:noFill/>
            </a:ln>
          </p:spPr>
        </p:sp>
        <p:sp>
          <p:nvSpPr>
            <p:cNvPr id="359" name="Freeform 151"/>
            <p:cNvSpPr/>
            <p:nvPr/>
          </p:nvSpPr>
          <p:spPr>
            <a:xfrm>
              <a:off x="4020480" y="3118680"/>
              <a:ext cx="127440" cy="145800"/>
            </a:xfrm>
            <a:custGeom>
              <a:avLst/>
              <a:gdLst/>
              <a:ahLst/>
              <a:cxnLst/>
              <a:rect l="0" t="0" r="r" b="b"/>
              <a:pathLst>
                <a:path w="354" h="405">
                  <a:moveTo>
                    <a:pt x="48" y="206"/>
                  </a:moveTo>
                  <a:cubicBezTo>
                    <a:pt x="48" y="113"/>
                    <a:pt x="120" y="43"/>
                    <a:pt x="214" y="43"/>
                  </a:cubicBezTo>
                  <a:cubicBezTo>
                    <a:pt x="261" y="43"/>
                    <a:pt x="304" y="56"/>
                    <a:pt x="348" y="79"/>
                  </a:cubicBezTo>
                  <a:lnTo>
                    <a:pt x="348" y="32"/>
                  </a:lnTo>
                  <a:cubicBezTo>
                    <a:pt x="305" y="13"/>
                    <a:pt x="257" y="0"/>
                    <a:pt x="209" y="0"/>
                  </a:cubicBezTo>
                  <a:cubicBezTo>
                    <a:pt x="102" y="0"/>
                    <a:pt x="0" y="80"/>
                    <a:pt x="0" y="203"/>
                  </a:cubicBezTo>
                  <a:cubicBezTo>
                    <a:pt x="0" y="313"/>
                    <a:pt x="86" y="404"/>
                    <a:pt x="211" y="404"/>
                  </a:cubicBezTo>
                  <a:cubicBezTo>
                    <a:pt x="262" y="404"/>
                    <a:pt x="310" y="394"/>
                    <a:pt x="353" y="369"/>
                  </a:cubicBezTo>
                  <a:lnTo>
                    <a:pt x="353" y="324"/>
                  </a:lnTo>
                  <a:cubicBezTo>
                    <a:pt x="308" y="351"/>
                    <a:pt x="262" y="367"/>
                    <a:pt x="211" y="367"/>
                  </a:cubicBezTo>
                  <a:cubicBezTo>
                    <a:pt x="120" y="367"/>
                    <a:pt x="48" y="300"/>
                    <a:pt x="48" y="206"/>
                  </a:cubicBezTo>
                </a:path>
              </a:pathLst>
            </a:custGeom>
            <a:grpFill/>
            <a:ln>
              <a:noFill/>
            </a:ln>
          </p:spPr>
        </p:sp>
        <p:sp>
          <p:nvSpPr>
            <p:cNvPr id="360" name="Freeform 152"/>
            <p:cNvSpPr/>
            <p:nvPr/>
          </p:nvSpPr>
          <p:spPr>
            <a:xfrm>
              <a:off x="4181400" y="3121560"/>
              <a:ext cx="81360" cy="141840"/>
            </a:xfrm>
            <a:custGeom>
              <a:avLst/>
              <a:gdLst/>
              <a:ahLst/>
              <a:cxnLst/>
              <a:rect l="0" t="0" r="r" b="b"/>
              <a:pathLst>
                <a:path w="226" h="394">
                  <a:moveTo>
                    <a:pt x="43" y="214"/>
                  </a:moveTo>
                  <a:lnTo>
                    <a:pt x="214" y="214"/>
                  </a:lnTo>
                  <a:lnTo>
                    <a:pt x="214" y="176"/>
                  </a:lnTo>
                  <a:lnTo>
                    <a:pt x="43" y="176"/>
                  </a:lnTo>
                  <a:lnTo>
                    <a:pt x="43" y="38"/>
                  </a:lnTo>
                  <a:lnTo>
                    <a:pt x="219" y="38"/>
                  </a:lnTo>
                  <a:lnTo>
                    <a:pt x="219" y="0"/>
                  </a:lnTo>
                  <a:lnTo>
                    <a:pt x="0" y="0"/>
                  </a:lnTo>
                  <a:lnTo>
                    <a:pt x="0" y="393"/>
                  </a:lnTo>
                  <a:lnTo>
                    <a:pt x="225" y="393"/>
                  </a:lnTo>
                  <a:lnTo>
                    <a:pt x="225" y="356"/>
                  </a:lnTo>
                  <a:lnTo>
                    <a:pt x="43" y="356"/>
                  </a:lnTo>
                  <a:lnTo>
                    <a:pt x="43" y="214"/>
                  </a:lnTo>
                </a:path>
              </a:pathLst>
            </a:custGeom>
            <a:grpFill/>
            <a:ln>
              <a:noFill/>
            </a:ln>
          </p:spPr>
        </p:sp>
      </p:grpSp>
    </p:spTree>
    <p:extLst>
      <p:ext uri="{BB962C8B-B14F-4D97-AF65-F5344CB8AC3E}">
        <p14:creationId xmlns:p14="http://schemas.microsoft.com/office/powerpoint/2010/main" val="168249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ivider">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62A9C02-07D9-471C-ACDB-9C329EB447B2}"/>
              </a:ext>
            </a:extLst>
          </p:cNvPr>
          <p:cNvGrpSpPr/>
          <p:nvPr userDrawn="1"/>
        </p:nvGrpSpPr>
        <p:grpSpPr>
          <a:xfrm>
            <a:off x="334764" y="221264"/>
            <a:ext cx="3237718" cy="1016847"/>
            <a:chOff x="783720" y="1506600"/>
            <a:chExt cx="8580960" cy="2694960"/>
          </a:xfrm>
          <a:solidFill>
            <a:schemeClr val="bg1"/>
          </a:solidFill>
        </p:grpSpPr>
        <p:sp>
          <p:nvSpPr>
            <p:cNvPr id="8" name="CustomShape 1">
              <a:extLst>
                <a:ext uri="{FF2B5EF4-FFF2-40B4-BE49-F238E27FC236}">
                  <a16:creationId xmlns:a16="http://schemas.microsoft.com/office/drawing/2014/main" id="{D4B5A501-6D7D-42FA-809D-C1FFDD40E603}"/>
                </a:ext>
              </a:extLst>
            </p:cNvPr>
            <p:cNvSpPr/>
            <p:nvPr/>
          </p:nvSpPr>
          <p:spPr>
            <a:xfrm>
              <a:off x="783720" y="1506600"/>
              <a:ext cx="2684520" cy="2683800"/>
            </a:xfrm>
            <a:custGeom>
              <a:avLst/>
              <a:gdLst/>
              <a:ahLst/>
              <a:cxnLst/>
              <a:rect l="l" t="t" r="r" b="b"/>
              <a:pathLst>
                <a:path w="7458" h="7456">
                  <a:moveTo>
                    <a:pt x="7457" y="3735"/>
                  </a:moveTo>
                  <a:lnTo>
                    <a:pt x="7457" y="3735"/>
                  </a:lnTo>
                  <a:cubicBezTo>
                    <a:pt x="7457" y="5800"/>
                    <a:pt x="5801" y="7455"/>
                    <a:pt x="3736" y="7455"/>
                  </a:cubicBezTo>
                  <a:cubicBezTo>
                    <a:pt x="1671" y="7455"/>
                    <a:pt x="0" y="5800"/>
                    <a:pt x="0" y="3735"/>
                  </a:cubicBezTo>
                  <a:cubicBezTo>
                    <a:pt x="0" y="1670"/>
                    <a:pt x="1671" y="0"/>
                    <a:pt x="3736" y="0"/>
                  </a:cubicBezTo>
                  <a:cubicBezTo>
                    <a:pt x="5801" y="0"/>
                    <a:pt x="7457" y="1670"/>
                    <a:pt x="7457" y="3735"/>
                  </a:cubicBezTo>
                  <a:moveTo>
                    <a:pt x="1970" y="4775"/>
                  </a:moveTo>
                  <a:lnTo>
                    <a:pt x="1970" y="4775"/>
                  </a:lnTo>
                  <a:cubicBezTo>
                    <a:pt x="2554" y="4775"/>
                    <a:pt x="2554" y="4775"/>
                    <a:pt x="2554" y="4775"/>
                  </a:cubicBezTo>
                  <a:cubicBezTo>
                    <a:pt x="2081" y="4050"/>
                    <a:pt x="2081" y="4050"/>
                    <a:pt x="2081" y="4050"/>
                  </a:cubicBezTo>
                  <a:cubicBezTo>
                    <a:pt x="2207" y="4002"/>
                    <a:pt x="2301" y="3924"/>
                    <a:pt x="2364" y="3829"/>
                  </a:cubicBezTo>
                  <a:cubicBezTo>
                    <a:pt x="2444" y="3720"/>
                    <a:pt x="2475" y="3594"/>
                    <a:pt x="2475" y="3452"/>
                  </a:cubicBezTo>
                  <a:cubicBezTo>
                    <a:pt x="2475" y="3231"/>
                    <a:pt x="2412" y="3057"/>
                    <a:pt x="2270" y="2931"/>
                  </a:cubicBezTo>
                  <a:cubicBezTo>
                    <a:pt x="2144" y="2821"/>
                    <a:pt x="1970" y="2758"/>
                    <a:pt x="1750" y="2758"/>
                  </a:cubicBezTo>
                  <a:cubicBezTo>
                    <a:pt x="835" y="2758"/>
                    <a:pt x="835" y="2758"/>
                    <a:pt x="835" y="2758"/>
                  </a:cubicBezTo>
                  <a:cubicBezTo>
                    <a:pt x="835" y="4775"/>
                    <a:pt x="835" y="4775"/>
                    <a:pt x="835" y="4775"/>
                  </a:cubicBezTo>
                  <a:cubicBezTo>
                    <a:pt x="1356" y="4775"/>
                    <a:pt x="1356" y="4775"/>
                    <a:pt x="1356" y="4775"/>
                  </a:cubicBezTo>
                  <a:cubicBezTo>
                    <a:pt x="1356" y="4113"/>
                    <a:pt x="1356" y="4113"/>
                    <a:pt x="1356" y="4113"/>
                  </a:cubicBezTo>
                  <a:cubicBezTo>
                    <a:pt x="1545" y="4113"/>
                    <a:pt x="1545" y="4113"/>
                    <a:pt x="1545" y="4113"/>
                  </a:cubicBezTo>
                  <a:lnTo>
                    <a:pt x="1970" y="4775"/>
                  </a:lnTo>
                  <a:moveTo>
                    <a:pt x="1686" y="3200"/>
                  </a:moveTo>
                  <a:lnTo>
                    <a:pt x="1686" y="3200"/>
                  </a:lnTo>
                  <a:cubicBezTo>
                    <a:pt x="1876" y="3200"/>
                    <a:pt x="1955" y="3278"/>
                    <a:pt x="1955" y="3452"/>
                  </a:cubicBezTo>
                  <a:cubicBezTo>
                    <a:pt x="1955" y="3609"/>
                    <a:pt x="1876" y="3688"/>
                    <a:pt x="1686" y="3688"/>
                  </a:cubicBezTo>
                  <a:cubicBezTo>
                    <a:pt x="1356" y="3688"/>
                    <a:pt x="1356" y="3688"/>
                    <a:pt x="1356" y="3688"/>
                  </a:cubicBezTo>
                  <a:cubicBezTo>
                    <a:pt x="1356" y="3200"/>
                    <a:pt x="1356" y="3200"/>
                    <a:pt x="1356" y="3200"/>
                  </a:cubicBezTo>
                  <a:lnTo>
                    <a:pt x="1686" y="3200"/>
                  </a:lnTo>
                  <a:moveTo>
                    <a:pt x="4178" y="3578"/>
                  </a:moveTo>
                  <a:lnTo>
                    <a:pt x="4178" y="3578"/>
                  </a:lnTo>
                  <a:cubicBezTo>
                    <a:pt x="4241" y="3499"/>
                    <a:pt x="4256" y="3405"/>
                    <a:pt x="4256" y="3310"/>
                  </a:cubicBezTo>
                  <a:cubicBezTo>
                    <a:pt x="4256" y="3137"/>
                    <a:pt x="4209" y="2994"/>
                    <a:pt x="4083" y="2900"/>
                  </a:cubicBezTo>
                  <a:cubicBezTo>
                    <a:pt x="3973" y="2805"/>
                    <a:pt x="3799" y="2758"/>
                    <a:pt x="3594" y="2758"/>
                  </a:cubicBezTo>
                  <a:cubicBezTo>
                    <a:pt x="2727" y="2758"/>
                    <a:pt x="2727" y="2758"/>
                    <a:pt x="2727" y="2758"/>
                  </a:cubicBezTo>
                  <a:cubicBezTo>
                    <a:pt x="2727" y="4775"/>
                    <a:pt x="2727" y="4775"/>
                    <a:pt x="2727" y="4775"/>
                  </a:cubicBezTo>
                  <a:cubicBezTo>
                    <a:pt x="3657" y="4775"/>
                    <a:pt x="3657" y="4775"/>
                    <a:pt x="3657" y="4775"/>
                  </a:cubicBezTo>
                  <a:cubicBezTo>
                    <a:pt x="3862" y="4775"/>
                    <a:pt x="4036" y="4728"/>
                    <a:pt x="4146" y="4633"/>
                  </a:cubicBezTo>
                  <a:cubicBezTo>
                    <a:pt x="4256" y="4538"/>
                    <a:pt x="4319" y="4397"/>
                    <a:pt x="4319" y="4208"/>
                  </a:cubicBezTo>
                  <a:cubicBezTo>
                    <a:pt x="4319" y="4097"/>
                    <a:pt x="4288" y="4002"/>
                    <a:pt x="4225" y="3908"/>
                  </a:cubicBezTo>
                  <a:cubicBezTo>
                    <a:pt x="4162" y="3829"/>
                    <a:pt x="4083" y="3766"/>
                    <a:pt x="3988" y="3735"/>
                  </a:cubicBezTo>
                  <a:cubicBezTo>
                    <a:pt x="4067" y="3704"/>
                    <a:pt x="4130" y="3657"/>
                    <a:pt x="4178" y="3578"/>
                  </a:cubicBezTo>
                  <a:moveTo>
                    <a:pt x="3232" y="3200"/>
                  </a:moveTo>
                  <a:lnTo>
                    <a:pt x="3232" y="3200"/>
                  </a:lnTo>
                  <a:cubicBezTo>
                    <a:pt x="3531" y="3200"/>
                    <a:pt x="3531" y="3200"/>
                    <a:pt x="3531" y="3200"/>
                  </a:cubicBezTo>
                  <a:cubicBezTo>
                    <a:pt x="3689" y="3200"/>
                    <a:pt x="3768" y="3247"/>
                    <a:pt x="3768" y="3373"/>
                  </a:cubicBezTo>
                  <a:cubicBezTo>
                    <a:pt x="3768" y="3499"/>
                    <a:pt x="3689" y="3562"/>
                    <a:pt x="3531" y="3562"/>
                  </a:cubicBezTo>
                  <a:cubicBezTo>
                    <a:pt x="3232" y="3562"/>
                    <a:pt x="3232" y="3562"/>
                    <a:pt x="3232" y="3562"/>
                  </a:cubicBezTo>
                  <a:lnTo>
                    <a:pt x="3232" y="3200"/>
                  </a:lnTo>
                  <a:moveTo>
                    <a:pt x="3579" y="3955"/>
                  </a:moveTo>
                  <a:lnTo>
                    <a:pt x="3579" y="3955"/>
                  </a:lnTo>
                  <a:cubicBezTo>
                    <a:pt x="3657" y="3955"/>
                    <a:pt x="3705" y="3971"/>
                    <a:pt x="3752" y="4002"/>
                  </a:cubicBezTo>
                  <a:cubicBezTo>
                    <a:pt x="3799" y="4034"/>
                    <a:pt x="3815" y="4081"/>
                    <a:pt x="3815" y="4145"/>
                  </a:cubicBezTo>
                  <a:cubicBezTo>
                    <a:pt x="3815" y="4208"/>
                    <a:pt x="3799" y="4254"/>
                    <a:pt x="3752" y="4286"/>
                  </a:cubicBezTo>
                  <a:cubicBezTo>
                    <a:pt x="3705" y="4318"/>
                    <a:pt x="3657" y="4349"/>
                    <a:pt x="3579" y="4349"/>
                  </a:cubicBezTo>
                  <a:cubicBezTo>
                    <a:pt x="3232" y="4349"/>
                    <a:pt x="3232" y="4349"/>
                    <a:pt x="3232" y="4349"/>
                  </a:cubicBezTo>
                  <a:cubicBezTo>
                    <a:pt x="3232" y="3955"/>
                    <a:pt x="3232" y="3955"/>
                    <a:pt x="3232" y="3955"/>
                  </a:cubicBezTo>
                  <a:lnTo>
                    <a:pt x="3579" y="3955"/>
                  </a:lnTo>
                  <a:moveTo>
                    <a:pt x="6117" y="3625"/>
                  </a:moveTo>
                  <a:lnTo>
                    <a:pt x="6117" y="3625"/>
                  </a:lnTo>
                  <a:cubicBezTo>
                    <a:pt x="6117" y="4775"/>
                    <a:pt x="6117" y="4775"/>
                    <a:pt x="6117" y="4775"/>
                  </a:cubicBezTo>
                  <a:cubicBezTo>
                    <a:pt x="6637" y="4775"/>
                    <a:pt x="6637" y="4775"/>
                    <a:pt x="6637" y="4775"/>
                  </a:cubicBezTo>
                  <a:cubicBezTo>
                    <a:pt x="6637" y="2758"/>
                    <a:pt x="6637" y="2758"/>
                    <a:pt x="6637" y="2758"/>
                  </a:cubicBezTo>
                  <a:cubicBezTo>
                    <a:pt x="6148" y="2758"/>
                    <a:pt x="6148" y="2758"/>
                    <a:pt x="6148" y="2758"/>
                  </a:cubicBezTo>
                  <a:cubicBezTo>
                    <a:pt x="5597" y="3578"/>
                    <a:pt x="5597" y="3578"/>
                    <a:pt x="5597" y="3578"/>
                  </a:cubicBezTo>
                  <a:cubicBezTo>
                    <a:pt x="5045" y="2758"/>
                    <a:pt x="5045" y="2758"/>
                    <a:pt x="5045" y="2758"/>
                  </a:cubicBezTo>
                  <a:cubicBezTo>
                    <a:pt x="4556" y="2758"/>
                    <a:pt x="4556" y="2758"/>
                    <a:pt x="4556" y="2758"/>
                  </a:cubicBezTo>
                  <a:cubicBezTo>
                    <a:pt x="4556" y="4775"/>
                    <a:pt x="4556" y="4775"/>
                    <a:pt x="4556" y="4775"/>
                  </a:cubicBezTo>
                  <a:cubicBezTo>
                    <a:pt x="5076" y="4775"/>
                    <a:pt x="5076" y="4775"/>
                    <a:pt x="5076" y="4775"/>
                  </a:cubicBezTo>
                  <a:cubicBezTo>
                    <a:pt x="5076" y="3625"/>
                    <a:pt x="5076" y="3625"/>
                    <a:pt x="5076" y="3625"/>
                  </a:cubicBezTo>
                  <a:cubicBezTo>
                    <a:pt x="5597" y="4349"/>
                    <a:pt x="5597" y="4349"/>
                    <a:pt x="5597" y="4349"/>
                  </a:cubicBezTo>
                  <a:lnTo>
                    <a:pt x="5597" y="4349"/>
                  </a:lnTo>
                  <a:lnTo>
                    <a:pt x="6117" y="3625"/>
                  </a:lnTo>
                </a:path>
              </a:pathLst>
            </a:custGeom>
            <a:grpFill/>
            <a:ln>
              <a:noFill/>
            </a:ln>
          </p:spPr>
          <p:style>
            <a:lnRef idx="0">
              <a:scrgbClr r="0" g="0" b="0"/>
            </a:lnRef>
            <a:fillRef idx="0">
              <a:scrgbClr r="0" g="0" b="0"/>
            </a:fillRef>
            <a:effectRef idx="0">
              <a:scrgbClr r="0" g="0" b="0"/>
            </a:effectRef>
            <a:fontRef idx="minor"/>
          </p:style>
        </p:sp>
        <p:sp>
          <p:nvSpPr>
            <p:cNvPr id="9" name="CustomShape 2">
              <a:extLst>
                <a:ext uri="{FF2B5EF4-FFF2-40B4-BE49-F238E27FC236}">
                  <a16:creationId xmlns:a16="http://schemas.microsoft.com/office/drawing/2014/main" id="{82F6EF62-6263-451B-A572-E4F7946C7DF3}"/>
                </a:ext>
              </a:extLst>
            </p:cNvPr>
            <p:cNvSpPr/>
            <p:nvPr/>
          </p:nvSpPr>
          <p:spPr>
            <a:xfrm>
              <a:off x="3768840" y="3645360"/>
              <a:ext cx="448560" cy="545040"/>
            </a:xfrm>
            <a:custGeom>
              <a:avLst/>
              <a:gdLst/>
              <a:ahLst/>
              <a:cxnLst/>
              <a:rect l="l" t="t" r="r" b="b"/>
              <a:pathLst>
                <a:path w="1247" h="1515">
                  <a:moveTo>
                    <a:pt x="0" y="174"/>
                  </a:moveTo>
                  <a:lnTo>
                    <a:pt x="0" y="0"/>
                  </a:lnTo>
                  <a:lnTo>
                    <a:pt x="1246" y="0"/>
                  </a:lnTo>
                  <a:lnTo>
                    <a:pt x="1246" y="174"/>
                  </a:lnTo>
                  <a:lnTo>
                    <a:pt x="726" y="174"/>
                  </a:lnTo>
                  <a:lnTo>
                    <a:pt x="726" y="1514"/>
                  </a:lnTo>
                  <a:lnTo>
                    <a:pt x="521" y="1514"/>
                  </a:lnTo>
                  <a:lnTo>
                    <a:pt x="521" y="174"/>
                  </a:lnTo>
                  <a:lnTo>
                    <a:pt x="0" y="174"/>
                  </a:lnTo>
                </a:path>
              </a:pathLst>
            </a:custGeom>
            <a:grpFill/>
            <a:ln>
              <a:noFill/>
            </a:ln>
          </p:spPr>
          <p:style>
            <a:lnRef idx="0">
              <a:scrgbClr r="0" g="0" b="0"/>
            </a:lnRef>
            <a:fillRef idx="0">
              <a:scrgbClr r="0" g="0" b="0"/>
            </a:fillRef>
            <a:effectRef idx="0">
              <a:scrgbClr r="0" g="0" b="0"/>
            </a:effectRef>
            <a:fontRef idx="minor"/>
          </p:style>
        </p:sp>
        <p:sp>
          <p:nvSpPr>
            <p:cNvPr id="10" name="CustomShape 3">
              <a:extLst>
                <a:ext uri="{FF2B5EF4-FFF2-40B4-BE49-F238E27FC236}">
                  <a16:creationId xmlns:a16="http://schemas.microsoft.com/office/drawing/2014/main" id="{E0E3714C-FFFE-4437-99DA-CE544D3034A2}"/>
                </a:ext>
              </a:extLst>
            </p:cNvPr>
            <p:cNvSpPr/>
            <p:nvPr/>
          </p:nvSpPr>
          <p:spPr>
            <a:xfrm>
              <a:off x="4211640" y="3787200"/>
              <a:ext cx="363240" cy="414360"/>
            </a:xfrm>
            <a:custGeom>
              <a:avLst/>
              <a:gdLst/>
              <a:ahLst/>
              <a:cxnLst/>
              <a:rect l="l" t="t" r="r" b="b"/>
              <a:pathLst>
                <a:path w="1010" h="1152">
                  <a:moveTo>
                    <a:pt x="867" y="158"/>
                  </a:moveTo>
                  <a:lnTo>
                    <a:pt x="867" y="158"/>
                  </a:lnTo>
                  <a:cubicBezTo>
                    <a:pt x="962" y="269"/>
                    <a:pt x="1009" y="410"/>
                    <a:pt x="1009" y="584"/>
                  </a:cubicBezTo>
                  <a:cubicBezTo>
                    <a:pt x="1009" y="741"/>
                    <a:pt x="962" y="883"/>
                    <a:pt x="867" y="993"/>
                  </a:cubicBezTo>
                  <a:cubicBezTo>
                    <a:pt x="772" y="1088"/>
                    <a:pt x="646" y="1151"/>
                    <a:pt x="504" y="1151"/>
                  </a:cubicBezTo>
                  <a:cubicBezTo>
                    <a:pt x="347" y="1151"/>
                    <a:pt x="237" y="1088"/>
                    <a:pt x="142" y="993"/>
                  </a:cubicBezTo>
                  <a:cubicBezTo>
                    <a:pt x="47" y="883"/>
                    <a:pt x="0" y="741"/>
                    <a:pt x="0" y="584"/>
                  </a:cubicBezTo>
                  <a:cubicBezTo>
                    <a:pt x="0" y="410"/>
                    <a:pt x="47" y="269"/>
                    <a:pt x="142" y="158"/>
                  </a:cubicBezTo>
                  <a:cubicBezTo>
                    <a:pt x="237" y="63"/>
                    <a:pt x="347" y="0"/>
                    <a:pt x="504" y="0"/>
                  </a:cubicBezTo>
                  <a:cubicBezTo>
                    <a:pt x="646" y="0"/>
                    <a:pt x="772" y="63"/>
                    <a:pt x="867" y="158"/>
                  </a:cubicBezTo>
                  <a:moveTo>
                    <a:pt x="741" y="867"/>
                  </a:moveTo>
                  <a:lnTo>
                    <a:pt x="741" y="867"/>
                  </a:lnTo>
                  <a:cubicBezTo>
                    <a:pt x="788" y="804"/>
                    <a:pt x="820" y="694"/>
                    <a:pt x="820" y="584"/>
                  </a:cubicBezTo>
                  <a:cubicBezTo>
                    <a:pt x="820" y="458"/>
                    <a:pt x="788" y="363"/>
                    <a:pt x="741" y="284"/>
                  </a:cubicBezTo>
                  <a:cubicBezTo>
                    <a:pt x="678" y="206"/>
                    <a:pt x="599" y="174"/>
                    <a:pt x="504" y="174"/>
                  </a:cubicBezTo>
                  <a:cubicBezTo>
                    <a:pt x="410" y="174"/>
                    <a:pt x="331" y="206"/>
                    <a:pt x="268" y="284"/>
                  </a:cubicBezTo>
                  <a:cubicBezTo>
                    <a:pt x="220" y="363"/>
                    <a:pt x="189" y="458"/>
                    <a:pt x="189" y="584"/>
                  </a:cubicBezTo>
                  <a:cubicBezTo>
                    <a:pt x="189" y="694"/>
                    <a:pt x="220" y="804"/>
                    <a:pt x="268" y="867"/>
                  </a:cubicBezTo>
                  <a:cubicBezTo>
                    <a:pt x="331" y="946"/>
                    <a:pt x="410" y="978"/>
                    <a:pt x="504" y="978"/>
                  </a:cubicBezTo>
                  <a:cubicBezTo>
                    <a:pt x="599" y="978"/>
                    <a:pt x="678" y="946"/>
                    <a:pt x="741" y="867"/>
                  </a:cubicBezTo>
                </a:path>
              </a:pathLst>
            </a:custGeom>
            <a:grpFill/>
            <a:ln>
              <a:noFill/>
            </a:ln>
          </p:spPr>
          <p:style>
            <a:lnRef idx="0">
              <a:scrgbClr r="0" g="0" b="0"/>
            </a:lnRef>
            <a:fillRef idx="0">
              <a:scrgbClr r="0" g="0" b="0"/>
            </a:fillRef>
            <a:effectRef idx="0">
              <a:scrgbClr r="0" g="0" b="0"/>
            </a:effectRef>
            <a:fontRef idx="minor"/>
          </p:style>
        </p:sp>
        <p:sp>
          <p:nvSpPr>
            <p:cNvPr id="11" name="CustomShape 4">
              <a:extLst>
                <a:ext uri="{FF2B5EF4-FFF2-40B4-BE49-F238E27FC236}">
                  <a16:creationId xmlns:a16="http://schemas.microsoft.com/office/drawing/2014/main" id="{B3243776-864B-4CE4-A3A0-70A6A7E78336}"/>
                </a:ext>
              </a:extLst>
            </p:cNvPr>
            <p:cNvSpPr/>
            <p:nvPr/>
          </p:nvSpPr>
          <p:spPr>
            <a:xfrm>
              <a:off x="4852800" y="3645360"/>
              <a:ext cx="345960" cy="545040"/>
            </a:xfrm>
            <a:custGeom>
              <a:avLst/>
              <a:gdLst/>
              <a:ahLst/>
              <a:cxnLst/>
              <a:rect l="l" t="t" r="r" b="b"/>
              <a:pathLst>
                <a:path w="962" h="1515">
                  <a:moveTo>
                    <a:pt x="0" y="0"/>
                  </a:moveTo>
                  <a:lnTo>
                    <a:pt x="961" y="0"/>
                  </a:lnTo>
                  <a:lnTo>
                    <a:pt x="961" y="174"/>
                  </a:lnTo>
                  <a:lnTo>
                    <a:pt x="189" y="174"/>
                  </a:lnTo>
                  <a:lnTo>
                    <a:pt x="189" y="663"/>
                  </a:lnTo>
                  <a:lnTo>
                    <a:pt x="898" y="663"/>
                  </a:lnTo>
                  <a:lnTo>
                    <a:pt x="898" y="820"/>
                  </a:lnTo>
                  <a:lnTo>
                    <a:pt x="189" y="820"/>
                  </a:lnTo>
                  <a:lnTo>
                    <a:pt x="189" y="1340"/>
                  </a:lnTo>
                  <a:lnTo>
                    <a:pt x="961" y="1340"/>
                  </a:lnTo>
                  <a:lnTo>
                    <a:pt x="961" y="1514"/>
                  </a:lnTo>
                  <a:lnTo>
                    <a:pt x="0" y="1514"/>
                  </a:lnTo>
                  <a:lnTo>
                    <a:pt x="0" y="0"/>
                  </a:lnTo>
                </a:path>
              </a:pathLst>
            </a:custGeom>
            <a:grpFill/>
            <a:ln>
              <a:noFill/>
            </a:ln>
          </p:spPr>
          <p:style>
            <a:lnRef idx="0">
              <a:scrgbClr r="0" g="0" b="0"/>
            </a:lnRef>
            <a:fillRef idx="0">
              <a:scrgbClr r="0" g="0" b="0"/>
            </a:fillRef>
            <a:effectRef idx="0">
              <a:scrgbClr r="0" g="0" b="0"/>
            </a:effectRef>
            <a:fontRef idx="minor"/>
          </p:style>
        </p:sp>
        <p:sp>
          <p:nvSpPr>
            <p:cNvPr id="12" name="CustomShape 5">
              <a:extLst>
                <a:ext uri="{FF2B5EF4-FFF2-40B4-BE49-F238E27FC236}">
                  <a16:creationId xmlns:a16="http://schemas.microsoft.com/office/drawing/2014/main" id="{A4D64031-771E-4476-BCB3-201198C37E2B}"/>
                </a:ext>
              </a:extLst>
            </p:cNvPr>
            <p:cNvSpPr/>
            <p:nvPr/>
          </p:nvSpPr>
          <p:spPr>
            <a:xfrm>
              <a:off x="5301000" y="3787200"/>
              <a:ext cx="323280" cy="403200"/>
            </a:xfrm>
            <a:custGeom>
              <a:avLst/>
              <a:gdLst/>
              <a:ahLst/>
              <a:cxnLst/>
              <a:rect l="l" t="t" r="r" b="b"/>
              <a:pathLst>
                <a:path w="899" h="1121">
                  <a:moveTo>
                    <a:pt x="0" y="1120"/>
                  </a:moveTo>
                  <a:lnTo>
                    <a:pt x="0" y="1120"/>
                  </a:lnTo>
                  <a:cubicBezTo>
                    <a:pt x="0" y="32"/>
                    <a:pt x="0" y="32"/>
                    <a:pt x="0" y="32"/>
                  </a:cubicBezTo>
                  <a:cubicBezTo>
                    <a:pt x="189" y="32"/>
                    <a:pt x="189" y="32"/>
                    <a:pt x="189" y="32"/>
                  </a:cubicBezTo>
                  <a:cubicBezTo>
                    <a:pt x="189" y="174"/>
                    <a:pt x="189" y="174"/>
                    <a:pt x="189" y="174"/>
                  </a:cubicBezTo>
                  <a:cubicBezTo>
                    <a:pt x="220" y="126"/>
                    <a:pt x="268" y="79"/>
                    <a:pt x="315" y="48"/>
                  </a:cubicBezTo>
                  <a:cubicBezTo>
                    <a:pt x="378" y="16"/>
                    <a:pt x="441" y="0"/>
                    <a:pt x="504" y="0"/>
                  </a:cubicBezTo>
                  <a:cubicBezTo>
                    <a:pt x="630" y="0"/>
                    <a:pt x="725" y="48"/>
                    <a:pt x="788" y="111"/>
                  </a:cubicBezTo>
                  <a:cubicBezTo>
                    <a:pt x="867" y="189"/>
                    <a:pt x="898" y="284"/>
                    <a:pt x="898" y="410"/>
                  </a:cubicBezTo>
                  <a:cubicBezTo>
                    <a:pt x="898" y="1120"/>
                    <a:pt x="898" y="1120"/>
                    <a:pt x="898" y="1120"/>
                  </a:cubicBezTo>
                  <a:cubicBezTo>
                    <a:pt x="709" y="1120"/>
                    <a:pt x="709" y="1120"/>
                    <a:pt x="709" y="1120"/>
                  </a:cubicBezTo>
                  <a:cubicBezTo>
                    <a:pt x="709" y="442"/>
                    <a:pt x="709" y="442"/>
                    <a:pt x="709" y="442"/>
                  </a:cubicBezTo>
                  <a:cubicBezTo>
                    <a:pt x="709" y="363"/>
                    <a:pt x="694" y="300"/>
                    <a:pt x="646" y="252"/>
                  </a:cubicBezTo>
                  <a:cubicBezTo>
                    <a:pt x="599" y="206"/>
                    <a:pt x="552" y="174"/>
                    <a:pt x="473" y="174"/>
                  </a:cubicBezTo>
                  <a:cubicBezTo>
                    <a:pt x="394" y="174"/>
                    <a:pt x="346" y="189"/>
                    <a:pt x="300" y="237"/>
                  </a:cubicBezTo>
                  <a:cubicBezTo>
                    <a:pt x="236" y="269"/>
                    <a:pt x="205" y="315"/>
                    <a:pt x="189" y="379"/>
                  </a:cubicBezTo>
                  <a:cubicBezTo>
                    <a:pt x="189" y="1120"/>
                    <a:pt x="189" y="1120"/>
                    <a:pt x="189" y="1120"/>
                  </a:cubicBezTo>
                  <a:lnTo>
                    <a:pt x="0" y="1120"/>
                  </a:lnTo>
                </a:path>
              </a:pathLst>
            </a:custGeom>
            <a:grpFill/>
            <a:ln>
              <a:noFill/>
            </a:ln>
          </p:spPr>
          <p:style>
            <a:lnRef idx="0">
              <a:scrgbClr r="0" g="0" b="0"/>
            </a:lnRef>
            <a:fillRef idx="0">
              <a:scrgbClr r="0" g="0" b="0"/>
            </a:fillRef>
            <a:effectRef idx="0">
              <a:scrgbClr r="0" g="0" b="0"/>
            </a:effectRef>
            <a:fontRef idx="minor"/>
          </p:style>
        </p:sp>
        <p:sp>
          <p:nvSpPr>
            <p:cNvPr id="13" name="CustomShape 6">
              <a:extLst>
                <a:ext uri="{FF2B5EF4-FFF2-40B4-BE49-F238E27FC236}">
                  <a16:creationId xmlns:a16="http://schemas.microsoft.com/office/drawing/2014/main" id="{A20066A7-8BA9-4C98-9BD4-C3389552CBB9}"/>
                </a:ext>
              </a:extLst>
            </p:cNvPr>
            <p:cNvSpPr/>
            <p:nvPr/>
          </p:nvSpPr>
          <p:spPr>
            <a:xfrm>
              <a:off x="5703840" y="3611520"/>
              <a:ext cx="357480" cy="590040"/>
            </a:xfrm>
            <a:custGeom>
              <a:avLst/>
              <a:gdLst/>
              <a:ahLst/>
              <a:cxnLst/>
              <a:rect l="l" t="t" r="r" b="b"/>
              <a:pathLst>
                <a:path w="994" h="1640">
                  <a:moveTo>
                    <a:pt x="804" y="1608"/>
                  </a:moveTo>
                  <a:lnTo>
                    <a:pt x="804" y="1608"/>
                  </a:lnTo>
                  <a:cubicBezTo>
                    <a:pt x="804" y="1481"/>
                    <a:pt x="804" y="1481"/>
                    <a:pt x="804" y="1481"/>
                  </a:cubicBezTo>
                  <a:cubicBezTo>
                    <a:pt x="773" y="1529"/>
                    <a:pt x="725" y="1560"/>
                    <a:pt x="678" y="1592"/>
                  </a:cubicBezTo>
                  <a:cubicBezTo>
                    <a:pt x="615" y="1623"/>
                    <a:pt x="552" y="1639"/>
                    <a:pt x="489" y="1639"/>
                  </a:cubicBezTo>
                  <a:cubicBezTo>
                    <a:pt x="331" y="1639"/>
                    <a:pt x="221" y="1576"/>
                    <a:pt x="126" y="1466"/>
                  </a:cubicBezTo>
                  <a:cubicBezTo>
                    <a:pt x="47" y="1371"/>
                    <a:pt x="0" y="1229"/>
                    <a:pt x="0" y="1072"/>
                  </a:cubicBezTo>
                  <a:cubicBezTo>
                    <a:pt x="0" y="898"/>
                    <a:pt x="47" y="772"/>
                    <a:pt x="126" y="662"/>
                  </a:cubicBezTo>
                  <a:cubicBezTo>
                    <a:pt x="221" y="551"/>
                    <a:pt x="331" y="488"/>
                    <a:pt x="489" y="488"/>
                  </a:cubicBezTo>
                  <a:cubicBezTo>
                    <a:pt x="552" y="488"/>
                    <a:pt x="615" y="504"/>
                    <a:pt x="678" y="536"/>
                  </a:cubicBezTo>
                  <a:cubicBezTo>
                    <a:pt x="725" y="567"/>
                    <a:pt x="773" y="599"/>
                    <a:pt x="804" y="646"/>
                  </a:cubicBezTo>
                  <a:cubicBezTo>
                    <a:pt x="804" y="0"/>
                    <a:pt x="804" y="0"/>
                    <a:pt x="804" y="0"/>
                  </a:cubicBezTo>
                  <a:cubicBezTo>
                    <a:pt x="993" y="0"/>
                    <a:pt x="993" y="0"/>
                    <a:pt x="993" y="0"/>
                  </a:cubicBezTo>
                  <a:cubicBezTo>
                    <a:pt x="993" y="1608"/>
                    <a:pt x="993" y="1608"/>
                    <a:pt x="993" y="1608"/>
                  </a:cubicBezTo>
                  <a:lnTo>
                    <a:pt x="804" y="1608"/>
                  </a:lnTo>
                  <a:moveTo>
                    <a:pt x="804" y="1292"/>
                  </a:moveTo>
                  <a:lnTo>
                    <a:pt x="804" y="1292"/>
                  </a:lnTo>
                  <a:cubicBezTo>
                    <a:pt x="804" y="835"/>
                    <a:pt x="804" y="835"/>
                    <a:pt x="804" y="835"/>
                  </a:cubicBezTo>
                  <a:cubicBezTo>
                    <a:pt x="773" y="788"/>
                    <a:pt x="725" y="740"/>
                    <a:pt x="678" y="709"/>
                  </a:cubicBezTo>
                  <a:cubicBezTo>
                    <a:pt x="631" y="677"/>
                    <a:pt x="583" y="662"/>
                    <a:pt x="520" y="662"/>
                  </a:cubicBezTo>
                  <a:cubicBezTo>
                    <a:pt x="410" y="662"/>
                    <a:pt x="331" y="694"/>
                    <a:pt x="268" y="772"/>
                  </a:cubicBezTo>
                  <a:cubicBezTo>
                    <a:pt x="221" y="851"/>
                    <a:pt x="189" y="946"/>
                    <a:pt x="189" y="1072"/>
                  </a:cubicBezTo>
                  <a:cubicBezTo>
                    <a:pt x="189" y="1182"/>
                    <a:pt x="221" y="1277"/>
                    <a:pt x="268" y="1355"/>
                  </a:cubicBezTo>
                  <a:cubicBezTo>
                    <a:pt x="331" y="1434"/>
                    <a:pt x="410" y="1466"/>
                    <a:pt x="520" y="1466"/>
                  </a:cubicBezTo>
                  <a:cubicBezTo>
                    <a:pt x="583" y="1466"/>
                    <a:pt x="631" y="1450"/>
                    <a:pt x="678" y="1418"/>
                  </a:cubicBezTo>
                  <a:cubicBezTo>
                    <a:pt x="725" y="1387"/>
                    <a:pt x="773" y="1340"/>
                    <a:pt x="804" y="1292"/>
                  </a:cubicBezTo>
                </a:path>
              </a:pathLst>
            </a:custGeom>
            <a:grpFill/>
            <a:ln>
              <a:noFill/>
            </a:ln>
          </p:spPr>
          <p:style>
            <a:lnRef idx="0">
              <a:scrgbClr r="0" g="0" b="0"/>
            </a:lnRef>
            <a:fillRef idx="0">
              <a:scrgbClr r="0" g="0" b="0"/>
            </a:fillRef>
            <a:effectRef idx="0">
              <a:scrgbClr r="0" g="0" b="0"/>
            </a:effectRef>
            <a:fontRef idx="minor"/>
          </p:style>
        </p:sp>
        <p:sp>
          <p:nvSpPr>
            <p:cNvPr id="14" name="CustomShape 7">
              <a:extLst>
                <a:ext uri="{FF2B5EF4-FFF2-40B4-BE49-F238E27FC236}">
                  <a16:creationId xmlns:a16="http://schemas.microsoft.com/office/drawing/2014/main" id="{50153CC1-0F99-4F4E-B661-FB226AA4E82E}"/>
                </a:ext>
              </a:extLst>
            </p:cNvPr>
            <p:cNvSpPr/>
            <p:nvPr/>
          </p:nvSpPr>
          <p:spPr>
            <a:xfrm>
              <a:off x="6368040" y="3645360"/>
              <a:ext cx="510480" cy="545040"/>
            </a:xfrm>
            <a:custGeom>
              <a:avLst/>
              <a:gdLst/>
              <a:ahLst/>
              <a:cxnLst/>
              <a:rect l="l" t="t" r="r" b="b"/>
              <a:pathLst>
                <a:path w="1419" h="1515">
                  <a:moveTo>
                    <a:pt x="725" y="1183"/>
                  </a:moveTo>
                  <a:lnTo>
                    <a:pt x="709" y="1183"/>
                  </a:lnTo>
                  <a:lnTo>
                    <a:pt x="189" y="347"/>
                  </a:lnTo>
                  <a:lnTo>
                    <a:pt x="189" y="1514"/>
                  </a:lnTo>
                  <a:lnTo>
                    <a:pt x="0" y="1514"/>
                  </a:lnTo>
                  <a:lnTo>
                    <a:pt x="0" y="0"/>
                  </a:lnTo>
                  <a:lnTo>
                    <a:pt x="173" y="0"/>
                  </a:lnTo>
                  <a:lnTo>
                    <a:pt x="709" y="867"/>
                  </a:lnTo>
                  <a:lnTo>
                    <a:pt x="1245" y="0"/>
                  </a:lnTo>
                  <a:lnTo>
                    <a:pt x="1418" y="0"/>
                  </a:lnTo>
                  <a:lnTo>
                    <a:pt x="1418" y="1514"/>
                  </a:lnTo>
                  <a:lnTo>
                    <a:pt x="1229" y="1514"/>
                  </a:lnTo>
                  <a:lnTo>
                    <a:pt x="1229" y="347"/>
                  </a:lnTo>
                  <a:lnTo>
                    <a:pt x="725" y="1183"/>
                  </a:lnTo>
                </a:path>
              </a:pathLst>
            </a:custGeom>
            <a:grpFill/>
            <a:ln>
              <a:noFill/>
            </a:ln>
          </p:spPr>
          <p:style>
            <a:lnRef idx="0">
              <a:scrgbClr r="0" g="0" b="0"/>
            </a:lnRef>
            <a:fillRef idx="0">
              <a:scrgbClr r="0" g="0" b="0"/>
            </a:fillRef>
            <a:effectRef idx="0">
              <a:scrgbClr r="0" g="0" b="0"/>
            </a:effectRef>
            <a:fontRef idx="minor"/>
          </p:style>
        </p:sp>
        <p:sp>
          <p:nvSpPr>
            <p:cNvPr id="15" name="CustomShape 8">
              <a:extLst>
                <a:ext uri="{FF2B5EF4-FFF2-40B4-BE49-F238E27FC236}">
                  <a16:creationId xmlns:a16="http://schemas.microsoft.com/office/drawing/2014/main" id="{296FECB8-F65E-406C-8AAC-4E6D7FAC3E01}"/>
                </a:ext>
              </a:extLst>
            </p:cNvPr>
            <p:cNvSpPr/>
            <p:nvPr/>
          </p:nvSpPr>
          <p:spPr>
            <a:xfrm>
              <a:off x="6969240" y="3787200"/>
              <a:ext cx="312480" cy="414360"/>
            </a:xfrm>
            <a:custGeom>
              <a:avLst/>
              <a:gdLst/>
              <a:ahLst/>
              <a:cxnLst/>
              <a:rect l="l" t="t" r="r" b="b"/>
              <a:pathLst>
                <a:path w="869" h="1152">
                  <a:moveTo>
                    <a:pt x="694" y="536"/>
                  </a:moveTo>
                  <a:lnTo>
                    <a:pt x="694" y="536"/>
                  </a:lnTo>
                  <a:cubicBezTo>
                    <a:pt x="694" y="395"/>
                    <a:pt x="694" y="395"/>
                    <a:pt x="694" y="395"/>
                  </a:cubicBezTo>
                  <a:cubicBezTo>
                    <a:pt x="694" y="332"/>
                    <a:pt x="663" y="269"/>
                    <a:pt x="631" y="237"/>
                  </a:cubicBezTo>
                  <a:cubicBezTo>
                    <a:pt x="584" y="189"/>
                    <a:pt x="505" y="174"/>
                    <a:pt x="426" y="174"/>
                  </a:cubicBezTo>
                  <a:cubicBezTo>
                    <a:pt x="316" y="174"/>
                    <a:pt x="221" y="206"/>
                    <a:pt x="127" y="269"/>
                  </a:cubicBezTo>
                  <a:cubicBezTo>
                    <a:pt x="127" y="95"/>
                    <a:pt x="127" y="95"/>
                    <a:pt x="127" y="95"/>
                  </a:cubicBezTo>
                  <a:cubicBezTo>
                    <a:pt x="206" y="32"/>
                    <a:pt x="316" y="0"/>
                    <a:pt x="458" y="0"/>
                  </a:cubicBezTo>
                  <a:cubicBezTo>
                    <a:pt x="584" y="0"/>
                    <a:pt x="694" y="32"/>
                    <a:pt x="757" y="111"/>
                  </a:cubicBezTo>
                  <a:cubicBezTo>
                    <a:pt x="836" y="174"/>
                    <a:pt x="868" y="269"/>
                    <a:pt x="868" y="379"/>
                  </a:cubicBezTo>
                  <a:cubicBezTo>
                    <a:pt x="868" y="1120"/>
                    <a:pt x="868" y="1120"/>
                    <a:pt x="868" y="1120"/>
                  </a:cubicBezTo>
                  <a:cubicBezTo>
                    <a:pt x="694" y="1120"/>
                    <a:pt x="694" y="1120"/>
                    <a:pt x="694" y="1120"/>
                  </a:cubicBezTo>
                  <a:cubicBezTo>
                    <a:pt x="694" y="1041"/>
                    <a:pt x="694" y="1041"/>
                    <a:pt x="694" y="1041"/>
                  </a:cubicBezTo>
                  <a:cubicBezTo>
                    <a:pt x="663" y="1072"/>
                    <a:pt x="631" y="1088"/>
                    <a:pt x="584" y="1120"/>
                  </a:cubicBezTo>
                  <a:cubicBezTo>
                    <a:pt x="521" y="1135"/>
                    <a:pt x="474" y="1151"/>
                    <a:pt x="411" y="1151"/>
                  </a:cubicBezTo>
                  <a:cubicBezTo>
                    <a:pt x="300" y="1151"/>
                    <a:pt x="190" y="1120"/>
                    <a:pt x="127" y="1056"/>
                  </a:cubicBezTo>
                  <a:cubicBezTo>
                    <a:pt x="48" y="978"/>
                    <a:pt x="0" y="899"/>
                    <a:pt x="0" y="789"/>
                  </a:cubicBezTo>
                  <a:cubicBezTo>
                    <a:pt x="0" y="694"/>
                    <a:pt x="48" y="615"/>
                    <a:pt x="127" y="552"/>
                  </a:cubicBezTo>
                  <a:cubicBezTo>
                    <a:pt x="206" y="489"/>
                    <a:pt x="300" y="458"/>
                    <a:pt x="426" y="458"/>
                  </a:cubicBezTo>
                  <a:cubicBezTo>
                    <a:pt x="474" y="458"/>
                    <a:pt x="521" y="458"/>
                    <a:pt x="584"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505" y="599"/>
                    <a:pt x="442" y="599"/>
                  </a:cubicBezTo>
                  <a:cubicBezTo>
                    <a:pt x="363" y="599"/>
                    <a:pt x="300" y="615"/>
                    <a:pt x="253" y="647"/>
                  </a:cubicBezTo>
                  <a:cubicBezTo>
                    <a:pt x="206" y="694"/>
                    <a:pt x="174" y="741"/>
                    <a:pt x="174" y="789"/>
                  </a:cubicBezTo>
                  <a:cubicBezTo>
                    <a:pt x="174" y="852"/>
                    <a:pt x="206" y="899"/>
                    <a:pt x="253" y="946"/>
                  </a:cubicBezTo>
                  <a:cubicBezTo>
                    <a:pt x="300" y="978"/>
                    <a:pt x="363" y="993"/>
                    <a:pt x="442" y="993"/>
                  </a:cubicBezTo>
                  <a:cubicBezTo>
                    <a:pt x="505"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16" name="CustomShape 9">
              <a:extLst>
                <a:ext uri="{FF2B5EF4-FFF2-40B4-BE49-F238E27FC236}">
                  <a16:creationId xmlns:a16="http://schemas.microsoft.com/office/drawing/2014/main" id="{89A2DEBC-E7E8-4A9F-A053-A55E84EAF1A5}"/>
                </a:ext>
              </a:extLst>
            </p:cNvPr>
            <p:cNvSpPr/>
            <p:nvPr/>
          </p:nvSpPr>
          <p:spPr>
            <a:xfrm>
              <a:off x="7395120" y="3611520"/>
              <a:ext cx="62640" cy="578880"/>
            </a:xfrm>
            <a:custGeom>
              <a:avLst/>
              <a:gdLst/>
              <a:ahLst/>
              <a:cxnLst/>
              <a:rect l="l" t="t" r="r" b="b"/>
              <a:pathLst>
                <a:path w="175" h="1609">
                  <a:moveTo>
                    <a:pt x="174" y="0"/>
                  </a:moveTo>
                  <a:lnTo>
                    <a:pt x="174" y="1608"/>
                  </a:lnTo>
                  <a:lnTo>
                    <a:pt x="0" y="1608"/>
                  </a:lnTo>
                  <a:lnTo>
                    <a:pt x="0" y="0"/>
                  </a:lnTo>
                  <a:lnTo>
                    <a:pt x="174" y="0"/>
                  </a:lnTo>
                </a:path>
              </a:pathLst>
            </a:custGeom>
            <a:grpFill/>
            <a:ln>
              <a:noFill/>
            </a:ln>
          </p:spPr>
          <p:style>
            <a:lnRef idx="0">
              <a:scrgbClr r="0" g="0" b="0"/>
            </a:lnRef>
            <a:fillRef idx="0">
              <a:scrgbClr r="0" g="0" b="0"/>
            </a:fillRef>
            <a:effectRef idx="0">
              <a:scrgbClr r="0" g="0" b="0"/>
            </a:effectRef>
            <a:fontRef idx="minor"/>
          </p:style>
        </p:sp>
        <p:sp>
          <p:nvSpPr>
            <p:cNvPr id="17" name="CustomShape 10">
              <a:extLst>
                <a:ext uri="{FF2B5EF4-FFF2-40B4-BE49-F238E27FC236}">
                  <a16:creationId xmlns:a16="http://schemas.microsoft.com/office/drawing/2014/main" id="{B2180C56-5FBB-4F5D-B0BE-FE8E3B94FAFB}"/>
                </a:ext>
              </a:extLst>
            </p:cNvPr>
            <p:cNvSpPr/>
            <p:nvPr/>
          </p:nvSpPr>
          <p:spPr>
            <a:xfrm>
              <a:off x="7542720" y="3787200"/>
              <a:ext cx="317880" cy="414360"/>
            </a:xfrm>
            <a:custGeom>
              <a:avLst/>
              <a:gdLst/>
              <a:ahLst/>
              <a:cxnLst/>
              <a:rect l="l" t="t" r="r" b="b"/>
              <a:pathLst>
                <a:path w="884" h="1152">
                  <a:moveTo>
                    <a:pt x="694" y="536"/>
                  </a:moveTo>
                  <a:lnTo>
                    <a:pt x="694" y="536"/>
                  </a:lnTo>
                  <a:cubicBezTo>
                    <a:pt x="694" y="395"/>
                    <a:pt x="694" y="395"/>
                    <a:pt x="694" y="395"/>
                  </a:cubicBezTo>
                  <a:cubicBezTo>
                    <a:pt x="694" y="332"/>
                    <a:pt x="678" y="269"/>
                    <a:pt x="631" y="237"/>
                  </a:cubicBezTo>
                  <a:cubicBezTo>
                    <a:pt x="583" y="189"/>
                    <a:pt x="520" y="174"/>
                    <a:pt x="442" y="174"/>
                  </a:cubicBezTo>
                  <a:cubicBezTo>
                    <a:pt x="331" y="174"/>
                    <a:pt x="221" y="206"/>
                    <a:pt x="126" y="269"/>
                  </a:cubicBezTo>
                  <a:cubicBezTo>
                    <a:pt x="126" y="95"/>
                    <a:pt x="126" y="95"/>
                    <a:pt x="126" y="95"/>
                  </a:cubicBezTo>
                  <a:cubicBezTo>
                    <a:pt x="205" y="32"/>
                    <a:pt x="331" y="0"/>
                    <a:pt x="457" y="0"/>
                  </a:cubicBezTo>
                  <a:cubicBezTo>
                    <a:pt x="599" y="0"/>
                    <a:pt x="694" y="32"/>
                    <a:pt x="772" y="111"/>
                  </a:cubicBezTo>
                  <a:cubicBezTo>
                    <a:pt x="836" y="174"/>
                    <a:pt x="883" y="269"/>
                    <a:pt x="883" y="379"/>
                  </a:cubicBezTo>
                  <a:cubicBezTo>
                    <a:pt x="883" y="1120"/>
                    <a:pt x="883" y="1120"/>
                    <a:pt x="883" y="1120"/>
                  </a:cubicBezTo>
                  <a:cubicBezTo>
                    <a:pt x="694" y="1120"/>
                    <a:pt x="694" y="1120"/>
                    <a:pt x="694" y="1120"/>
                  </a:cubicBezTo>
                  <a:cubicBezTo>
                    <a:pt x="694" y="1041"/>
                    <a:pt x="694" y="1041"/>
                    <a:pt x="694" y="1041"/>
                  </a:cubicBezTo>
                  <a:cubicBezTo>
                    <a:pt x="678" y="1072"/>
                    <a:pt x="631" y="1088"/>
                    <a:pt x="583" y="1120"/>
                  </a:cubicBezTo>
                  <a:cubicBezTo>
                    <a:pt x="520" y="1135"/>
                    <a:pt x="473" y="1151"/>
                    <a:pt x="410" y="1151"/>
                  </a:cubicBezTo>
                  <a:cubicBezTo>
                    <a:pt x="299" y="1151"/>
                    <a:pt x="205" y="1120"/>
                    <a:pt x="126" y="1056"/>
                  </a:cubicBezTo>
                  <a:cubicBezTo>
                    <a:pt x="47" y="978"/>
                    <a:pt x="0" y="899"/>
                    <a:pt x="0" y="789"/>
                  </a:cubicBezTo>
                  <a:cubicBezTo>
                    <a:pt x="0" y="694"/>
                    <a:pt x="47" y="615"/>
                    <a:pt x="126" y="552"/>
                  </a:cubicBezTo>
                  <a:cubicBezTo>
                    <a:pt x="205" y="489"/>
                    <a:pt x="299" y="458"/>
                    <a:pt x="425" y="458"/>
                  </a:cubicBezTo>
                  <a:cubicBezTo>
                    <a:pt x="473" y="458"/>
                    <a:pt x="520" y="458"/>
                    <a:pt x="583" y="473"/>
                  </a:cubicBezTo>
                  <a:cubicBezTo>
                    <a:pt x="631" y="489"/>
                    <a:pt x="662" y="521"/>
                    <a:pt x="694" y="536"/>
                  </a:cubicBezTo>
                  <a:moveTo>
                    <a:pt x="694" y="852"/>
                  </a:moveTo>
                  <a:lnTo>
                    <a:pt x="694" y="852"/>
                  </a:lnTo>
                  <a:cubicBezTo>
                    <a:pt x="694" y="741"/>
                    <a:pt x="694" y="741"/>
                    <a:pt x="694" y="741"/>
                  </a:cubicBezTo>
                  <a:cubicBezTo>
                    <a:pt x="678" y="694"/>
                    <a:pt x="646" y="663"/>
                    <a:pt x="599" y="647"/>
                  </a:cubicBezTo>
                  <a:cubicBezTo>
                    <a:pt x="552" y="615"/>
                    <a:pt x="505" y="599"/>
                    <a:pt x="442" y="599"/>
                  </a:cubicBezTo>
                  <a:cubicBezTo>
                    <a:pt x="362" y="599"/>
                    <a:pt x="299" y="615"/>
                    <a:pt x="252" y="647"/>
                  </a:cubicBezTo>
                  <a:cubicBezTo>
                    <a:pt x="205" y="694"/>
                    <a:pt x="173" y="741"/>
                    <a:pt x="173" y="789"/>
                  </a:cubicBezTo>
                  <a:cubicBezTo>
                    <a:pt x="173" y="852"/>
                    <a:pt x="205" y="899"/>
                    <a:pt x="252" y="946"/>
                  </a:cubicBezTo>
                  <a:cubicBezTo>
                    <a:pt x="299" y="978"/>
                    <a:pt x="362" y="993"/>
                    <a:pt x="442" y="993"/>
                  </a:cubicBezTo>
                  <a:cubicBezTo>
                    <a:pt x="505" y="993"/>
                    <a:pt x="552" y="978"/>
                    <a:pt x="599" y="946"/>
                  </a:cubicBezTo>
                  <a:cubicBezTo>
                    <a:pt x="646"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18" name="CustomShape 11">
              <a:extLst>
                <a:ext uri="{FF2B5EF4-FFF2-40B4-BE49-F238E27FC236}">
                  <a16:creationId xmlns:a16="http://schemas.microsoft.com/office/drawing/2014/main" id="{6D605C0B-2828-4672-A2EF-8744EE577A9D}"/>
                </a:ext>
              </a:extLst>
            </p:cNvPr>
            <p:cNvSpPr/>
            <p:nvPr/>
          </p:nvSpPr>
          <p:spPr>
            <a:xfrm>
              <a:off x="7968240" y="3787200"/>
              <a:ext cx="198720" cy="403200"/>
            </a:xfrm>
            <a:custGeom>
              <a:avLst/>
              <a:gdLst/>
              <a:ahLst/>
              <a:cxnLst/>
              <a:rect l="l" t="t" r="r" b="b"/>
              <a:pathLst>
                <a:path w="553" h="1121">
                  <a:moveTo>
                    <a:pt x="552" y="16"/>
                  </a:moveTo>
                  <a:lnTo>
                    <a:pt x="552" y="16"/>
                  </a:lnTo>
                  <a:cubicBezTo>
                    <a:pt x="552" y="221"/>
                    <a:pt x="552" y="221"/>
                    <a:pt x="552" y="221"/>
                  </a:cubicBezTo>
                  <a:cubicBezTo>
                    <a:pt x="536" y="189"/>
                    <a:pt x="489" y="189"/>
                    <a:pt x="442" y="189"/>
                  </a:cubicBezTo>
                  <a:cubicBezTo>
                    <a:pt x="378" y="189"/>
                    <a:pt x="332" y="206"/>
                    <a:pt x="284" y="237"/>
                  </a:cubicBezTo>
                  <a:cubicBezTo>
                    <a:pt x="237" y="269"/>
                    <a:pt x="205" y="332"/>
                    <a:pt x="174" y="395"/>
                  </a:cubicBezTo>
                  <a:cubicBezTo>
                    <a:pt x="174" y="1120"/>
                    <a:pt x="174" y="1120"/>
                    <a:pt x="174" y="1120"/>
                  </a:cubicBezTo>
                  <a:cubicBezTo>
                    <a:pt x="0" y="1120"/>
                    <a:pt x="0" y="1120"/>
                    <a:pt x="0" y="1120"/>
                  </a:cubicBezTo>
                  <a:cubicBezTo>
                    <a:pt x="0" y="32"/>
                    <a:pt x="0" y="32"/>
                    <a:pt x="0" y="32"/>
                  </a:cubicBezTo>
                  <a:cubicBezTo>
                    <a:pt x="174" y="32"/>
                    <a:pt x="174" y="32"/>
                    <a:pt x="174" y="32"/>
                  </a:cubicBezTo>
                  <a:cubicBezTo>
                    <a:pt x="174" y="174"/>
                    <a:pt x="174" y="174"/>
                    <a:pt x="174" y="174"/>
                  </a:cubicBezTo>
                  <a:cubicBezTo>
                    <a:pt x="205" y="126"/>
                    <a:pt x="237" y="79"/>
                    <a:pt x="284" y="48"/>
                  </a:cubicBezTo>
                  <a:cubicBezTo>
                    <a:pt x="347" y="16"/>
                    <a:pt x="395" y="0"/>
                    <a:pt x="458" y="0"/>
                  </a:cubicBezTo>
                  <a:cubicBezTo>
                    <a:pt x="505" y="0"/>
                    <a:pt x="536" y="16"/>
                    <a:pt x="552" y="16"/>
                  </a:cubicBezTo>
                </a:path>
              </a:pathLst>
            </a:custGeom>
            <a:grpFill/>
            <a:ln>
              <a:noFill/>
            </a:ln>
          </p:spPr>
          <p:style>
            <a:lnRef idx="0">
              <a:scrgbClr r="0" g="0" b="0"/>
            </a:lnRef>
            <a:fillRef idx="0">
              <a:scrgbClr r="0" g="0" b="0"/>
            </a:fillRef>
            <a:effectRef idx="0">
              <a:scrgbClr r="0" g="0" b="0"/>
            </a:effectRef>
            <a:fontRef idx="minor"/>
          </p:style>
        </p:sp>
        <p:sp>
          <p:nvSpPr>
            <p:cNvPr id="19" name="CustomShape 12">
              <a:extLst>
                <a:ext uri="{FF2B5EF4-FFF2-40B4-BE49-F238E27FC236}">
                  <a16:creationId xmlns:a16="http://schemas.microsoft.com/office/drawing/2014/main" id="{579C55E5-60BD-4F90-BAA8-CE8E5B53969A}"/>
                </a:ext>
              </a:extLst>
            </p:cNvPr>
            <p:cNvSpPr/>
            <p:nvPr/>
          </p:nvSpPr>
          <p:spPr>
            <a:xfrm>
              <a:off x="8235000" y="3634200"/>
              <a:ext cx="90720" cy="556200"/>
            </a:xfrm>
            <a:custGeom>
              <a:avLst/>
              <a:gdLst/>
              <a:ahLst/>
              <a:cxnLst/>
              <a:rect l="l" t="t" r="r" b="b"/>
              <a:pathLst>
                <a:path w="253" h="1546">
                  <a:moveTo>
                    <a:pt x="205" y="31"/>
                  </a:moveTo>
                  <a:lnTo>
                    <a:pt x="205" y="31"/>
                  </a:lnTo>
                  <a:cubicBezTo>
                    <a:pt x="237" y="63"/>
                    <a:pt x="252" y="94"/>
                    <a:pt x="252" y="126"/>
                  </a:cubicBezTo>
                  <a:cubicBezTo>
                    <a:pt x="252" y="157"/>
                    <a:pt x="237" y="189"/>
                    <a:pt x="205" y="205"/>
                  </a:cubicBezTo>
                  <a:cubicBezTo>
                    <a:pt x="189" y="236"/>
                    <a:pt x="158" y="236"/>
                    <a:pt x="126" y="236"/>
                  </a:cubicBezTo>
                  <a:cubicBezTo>
                    <a:pt x="95" y="236"/>
                    <a:pt x="63" y="236"/>
                    <a:pt x="48" y="205"/>
                  </a:cubicBezTo>
                  <a:cubicBezTo>
                    <a:pt x="16" y="189"/>
                    <a:pt x="0" y="157"/>
                    <a:pt x="0" y="126"/>
                  </a:cubicBezTo>
                  <a:cubicBezTo>
                    <a:pt x="0" y="94"/>
                    <a:pt x="16" y="63"/>
                    <a:pt x="48" y="31"/>
                  </a:cubicBezTo>
                  <a:cubicBezTo>
                    <a:pt x="63" y="16"/>
                    <a:pt x="95" y="0"/>
                    <a:pt x="126" y="0"/>
                  </a:cubicBezTo>
                  <a:cubicBezTo>
                    <a:pt x="158" y="0"/>
                    <a:pt x="189" y="16"/>
                    <a:pt x="205" y="31"/>
                  </a:cubicBezTo>
                  <a:moveTo>
                    <a:pt x="221" y="457"/>
                  </a:moveTo>
                  <a:lnTo>
                    <a:pt x="221" y="457"/>
                  </a:lnTo>
                  <a:cubicBezTo>
                    <a:pt x="221" y="1545"/>
                    <a:pt x="221" y="1545"/>
                    <a:pt x="221" y="1545"/>
                  </a:cubicBezTo>
                  <a:cubicBezTo>
                    <a:pt x="32" y="1545"/>
                    <a:pt x="32" y="1545"/>
                    <a:pt x="32" y="1545"/>
                  </a:cubicBezTo>
                  <a:cubicBezTo>
                    <a:pt x="32" y="457"/>
                    <a:pt x="32" y="457"/>
                    <a:pt x="32" y="457"/>
                  </a:cubicBezTo>
                  <a:lnTo>
                    <a:pt x="221" y="457"/>
                  </a:lnTo>
                </a:path>
              </a:pathLst>
            </a:custGeom>
            <a:grpFill/>
            <a:ln>
              <a:noFill/>
            </a:ln>
          </p:spPr>
          <p:style>
            <a:lnRef idx="0">
              <a:scrgbClr r="0" g="0" b="0"/>
            </a:lnRef>
            <a:fillRef idx="0">
              <a:scrgbClr r="0" g="0" b="0"/>
            </a:fillRef>
            <a:effectRef idx="0">
              <a:scrgbClr r="0" g="0" b="0"/>
            </a:effectRef>
            <a:fontRef idx="minor"/>
          </p:style>
        </p:sp>
        <p:sp>
          <p:nvSpPr>
            <p:cNvPr id="20" name="CustomShape 13">
              <a:extLst>
                <a:ext uri="{FF2B5EF4-FFF2-40B4-BE49-F238E27FC236}">
                  <a16:creationId xmlns:a16="http://schemas.microsoft.com/office/drawing/2014/main" id="{5C5868B9-686C-4530-A52F-B79A9747482D}"/>
                </a:ext>
              </a:extLst>
            </p:cNvPr>
            <p:cNvSpPr/>
            <p:nvPr/>
          </p:nvSpPr>
          <p:spPr>
            <a:xfrm>
              <a:off x="8399520" y="3787200"/>
              <a:ext cx="312120" cy="414360"/>
            </a:xfrm>
            <a:custGeom>
              <a:avLst/>
              <a:gdLst/>
              <a:ahLst/>
              <a:cxnLst/>
              <a:rect l="l" t="t" r="r" b="b"/>
              <a:pathLst>
                <a:path w="868" h="1152">
                  <a:moveTo>
                    <a:pt x="694" y="536"/>
                  </a:moveTo>
                  <a:lnTo>
                    <a:pt x="694" y="536"/>
                  </a:lnTo>
                  <a:cubicBezTo>
                    <a:pt x="694" y="395"/>
                    <a:pt x="694" y="395"/>
                    <a:pt x="694" y="395"/>
                  </a:cubicBezTo>
                  <a:cubicBezTo>
                    <a:pt x="694" y="332"/>
                    <a:pt x="663" y="269"/>
                    <a:pt x="615" y="237"/>
                  </a:cubicBezTo>
                  <a:cubicBezTo>
                    <a:pt x="568" y="189"/>
                    <a:pt x="505" y="174"/>
                    <a:pt x="426" y="174"/>
                  </a:cubicBezTo>
                  <a:cubicBezTo>
                    <a:pt x="316" y="174"/>
                    <a:pt x="221" y="206"/>
                    <a:pt x="111" y="269"/>
                  </a:cubicBezTo>
                  <a:cubicBezTo>
                    <a:pt x="111" y="95"/>
                    <a:pt x="111" y="95"/>
                    <a:pt x="111" y="95"/>
                  </a:cubicBezTo>
                  <a:cubicBezTo>
                    <a:pt x="206" y="32"/>
                    <a:pt x="316" y="0"/>
                    <a:pt x="458" y="0"/>
                  </a:cubicBezTo>
                  <a:cubicBezTo>
                    <a:pt x="584" y="0"/>
                    <a:pt x="694" y="32"/>
                    <a:pt x="757" y="111"/>
                  </a:cubicBezTo>
                  <a:cubicBezTo>
                    <a:pt x="836" y="174"/>
                    <a:pt x="867" y="269"/>
                    <a:pt x="867" y="379"/>
                  </a:cubicBezTo>
                  <a:cubicBezTo>
                    <a:pt x="867" y="1120"/>
                    <a:pt x="867" y="1120"/>
                    <a:pt x="867" y="1120"/>
                  </a:cubicBezTo>
                  <a:cubicBezTo>
                    <a:pt x="694" y="1120"/>
                    <a:pt x="694" y="1120"/>
                    <a:pt x="694" y="1120"/>
                  </a:cubicBezTo>
                  <a:cubicBezTo>
                    <a:pt x="694" y="1041"/>
                    <a:pt x="694" y="1041"/>
                    <a:pt x="694" y="1041"/>
                  </a:cubicBezTo>
                  <a:cubicBezTo>
                    <a:pt x="663" y="1072"/>
                    <a:pt x="631" y="1088"/>
                    <a:pt x="568" y="1120"/>
                  </a:cubicBezTo>
                  <a:cubicBezTo>
                    <a:pt x="521" y="1135"/>
                    <a:pt x="458" y="1151"/>
                    <a:pt x="410" y="1151"/>
                  </a:cubicBezTo>
                  <a:cubicBezTo>
                    <a:pt x="284" y="1151"/>
                    <a:pt x="189" y="1120"/>
                    <a:pt x="111" y="1056"/>
                  </a:cubicBezTo>
                  <a:cubicBezTo>
                    <a:pt x="32" y="978"/>
                    <a:pt x="0" y="899"/>
                    <a:pt x="0" y="789"/>
                  </a:cubicBezTo>
                  <a:cubicBezTo>
                    <a:pt x="0" y="694"/>
                    <a:pt x="32" y="615"/>
                    <a:pt x="111" y="552"/>
                  </a:cubicBezTo>
                  <a:cubicBezTo>
                    <a:pt x="189" y="489"/>
                    <a:pt x="300" y="458"/>
                    <a:pt x="410" y="458"/>
                  </a:cubicBezTo>
                  <a:cubicBezTo>
                    <a:pt x="473" y="458"/>
                    <a:pt x="521" y="458"/>
                    <a:pt x="568"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489" y="599"/>
                    <a:pt x="442" y="599"/>
                  </a:cubicBezTo>
                  <a:cubicBezTo>
                    <a:pt x="363" y="599"/>
                    <a:pt x="300" y="615"/>
                    <a:pt x="252" y="647"/>
                  </a:cubicBezTo>
                  <a:cubicBezTo>
                    <a:pt x="206" y="694"/>
                    <a:pt x="174" y="741"/>
                    <a:pt x="174" y="789"/>
                  </a:cubicBezTo>
                  <a:cubicBezTo>
                    <a:pt x="174" y="852"/>
                    <a:pt x="206" y="899"/>
                    <a:pt x="252" y="946"/>
                  </a:cubicBezTo>
                  <a:cubicBezTo>
                    <a:pt x="300" y="978"/>
                    <a:pt x="363" y="993"/>
                    <a:pt x="442" y="993"/>
                  </a:cubicBezTo>
                  <a:cubicBezTo>
                    <a:pt x="489"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21" name="CustomShape 14">
              <a:extLst>
                <a:ext uri="{FF2B5EF4-FFF2-40B4-BE49-F238E27FC236}">
                  <a16:creationId xmlns:a16="http://schemas.microsoft.com/office/drawing/2014/main" id="{F7DD9B4C-3B92-4884-928F-6432AB0277FB}"/>
                </a:ext>
              </a:extLst>
            </p:cNvPr>
            <p:cNvSpPr/>
            <p:nvPr/>
          </p:nvSpPr>
          <p:spPr>
            <a:xfrm>
              <a:off x="3768840" y="2499480"/>
              <a:ext cx="578880" cy="726120"/>
            </a:xfrm>
            <a:custGeom>
              <a:avLst/>
              <a:gdLst/>
              <a:ahLst/>
              <a:cxnLst/>
              <a:rect l="l" t="t" r="r" b="b"/>
              <a:pathLst>
                <a:path w="1609" h="2018">
                  <a:moveTo>
                    <a:pt x="883" y="1387"/>
                  </a:moveTo>
                  <a:lnTo>
                    <a:pt x="883" y="1387"/>
                  </a:lnTo>
                  <a:cubicBezTo>
                    <a:pt x="521" y="1387"/>
                    <a:pt x="521" y="1387"/>
                    <a:pt x="521" y="1387"/>
                  </a:cubicBezTo>
                  <a:cubicBezTo>
                    <a:pt x="521" y="2017"/>
                    <a:pt x="521" y="2017"/>
                    <a:pt x="521" y="2017"/>
                  </a:cubicBezTo>
                  <a:cubicBezTo>
                    <a:pt x="0" y="2017"/>
                    <a:pt x="0" y="2017"/>
                    <a:pt x="0" y="2017"/>
                  </a:cubicBezTo>
                  <a:cubicBezTo>
                    <a:pt x="0" y="0"/>
                    <a:pt x="0" y="0"/>
                    <a:pt x="0" y="0"/>
                  </a:cubicBezTo>
                  <a:cubicBezTo>
                    <a:pt x="883" y="0"/>
                    <a:pt x="883" y="0"/>
                    <a:pt x="883" y="0"/>
                  </a:cubicBezTo>
                  <a:cubicBezTo>
                    <a:pt x="1104" y="0"/>
                    <a:pt x="1277" y="63"/>
                    <a:pt x="1419" y="190"/>
                  </a:cubicBezTo>
                  <a:cubicBezTo>
                    <a:pt x="1545" y="299"/>
                    <a:pt x="1608" y="473"/>
                    <a:pt x="1608" y="694"/>
                  </a:cubicBezTo>
                  <a:cubicBezTo>
                    <a:pt x="1608" y="914"/>
                    <a:pt x="1545" y="1087"/>
                    <a:pt x="1419" y="1213"/>
                  </a:cubicBezTo>
                  <a:cubicBezTo>
                    <a:pt x="1277" y="1323"/>
                    <a:pt x="1104" y="1387"/>
                    <a:pt x="883" y="1387"/>
                  </a:cubicBezTo>
                  <a:moveTo>
                    <a:pt x="1104" y="694"/>
                  </a:moveTo>
                  <a:lnTo>
                    <a:pt x="1104" y="694"/>
                  </a:lnTo>
                  <a:cubicBezTo>
                    <a:pt x="1104" y="520"/>
                    <a:pt x="1009" y="442"/>
                    <a:pt x="820" y="442"/>
                  </a:cubicBezTo>
                  <a:cubicBezTo>
                    <a:pt x="521" y="442"/>
                    <a:pt x="521" y="442"/>
                    <a:pt x="521" y="442"/>
                  </a:cubicBezTo>
                  <a:cubicBezTo>
                    <a:pt x="521" y="946"/>
                    <a:pt x="521" y="946"/>
                    <a:pt x="521" y="946"/>
                  </a:cubicBezTo>
                  <a:cubicBezTo>
                    <a:pt x="820" y="946"/>
                    <a:pt x="820" y="946"/>
                    <a:pt x="820" y="946"/>
                  </a:cubicBezTo>
                  <a:cubicBezTo>
                    <a:pt x="915" y="946"/>
                    <a:pt x="978" y="930"/>
                    <a:pt x="1025" y="883"/>
                  </a:cubicBezTo>
                  <a:cubicBezTo>
                    <a:pt x="1072" y="836"/>
                    <a:pt x="1104" y="773"/>
                    <a:pt x="1104" y="694"/>
                  </a:cubicBezTo>
                </a:path>
              </a:pathLst>
            </a:custGeom>
            <a:grpFill/>
            <a:ln>
              <a:noFill/>
            </a:ln>
          </p:spPr>
          <p:style>
            <a:lnRef idx="0">
              <a:scrgbClr r="0" g="0" b="0"/>
            </a:lnRef>
            <a:fillRef idx="0">
              <a:scrgbClr r="0" g="0" b="0"/>
            </a:fillRef>
            <a:effectRef idx="0">
              <a:scrgbClr r="0" g="0" b="0"/>
            </a:effectRef>
            <a:fontRef idx="minor"/>
          </p:style>
        </p:sp>
        <p:sp>
          <p:nvSpPr>
            <p:cNvPr id="22" name="CustomShape 15">
              <a:extLst>
                <a:ext uri="{FF2B5EF4-FFF2-40B4-BE49-F238E27FC236}">
                  <a16:creationId xmlns:a16="http://schemas.microsoft.com/office/drawing/2014/main" id="{4B82AFFF-58FC-4156-998D-84EB2D41CA06}"/>
                </a:ext>
              </a:extLst>
            </p:cNvPr>
            <p:cNvSpPr/>
            <p:nvPr/>
          </p:nvSpPr>
          <p:spPr>
            <a:xfrm>
              <a:off x="4365000" y="2681280"/>
              <a:ext cx="499320" cy="555480"/>
            </a:xfrm>
            <a:custGeom>
              <a:avLst/>
              <a:gdLst/>
              <a:ahLst/>
              <a:cxnLst/>
              <a:rect l="l" t="t" r="r" b="b"/>
              <a:pathLst>
                <a:path w="1388" h="1544">
                  <a:moveTo>
                    <a:pt x="898" y="676"/>
                  </a:moveTo>
                  <a:lnTo>
                    <a:pt x="898" y="676"/>
                  </a:lnTo>
                  <a:cubicBezTo>
                    <a:pt x="898" y="629"/>
                    <a:pt x="898" y="629"/>
                    <a:pt x="898" y="629"/>
                  </a:cubicBezTo>
                  <a:cubicBezTo>
                    <a:pt x="898" y="566"/>
                    <a:pt x="866" y="519"/>
                    <a:pt x="820" y="472"/>
                  </a:cubicBezTo>
                  <a:cubicBezTo>
                    <a:pt x="756" y="441"/>
                    <a:pt x="677" y="425"/>
                    <a:pt x="583" y="425"/>
                  </a:cubicBezTo>
                  <a:cubicBezTo>
                    <a:pt x="425" y="425"/>
                    <a:pt x="299" y="457"/>
                    <a:pt x="173" y="534"/>
                  </a:cubicBezTo>
                  <a:cubicBezTo>
                    <a:pt x="173" y="110"/>
                    <a:pt x="173" y="110"/>
                    <a:pt x="173" y="110"/>
                  </a:cubicBezTo>
                  <a:cubicBezTo>
                    <a:pt x="315" y="47"/>
                    <a:pt x="488" y="0"/>
                    <a:pt x="709" y="0"/>
                  </a:cubicBezTo>
                  <a:cubicBezTo>
                    <a:pt x="930" y="0"/>
                    <a:pt x="1087" y="47"/>
                    <a:pt x="1214" y="157"/>
                  </a:cubicBezTo>
                  <a:cubicBezTo>
                    <a:pt x="1340" y="252"/>
                    <a:pt x="1387" y="409"/>
                    <a:pt x="1387" y="598"/>
                  </a:cubicBezTo>
                  <a:cubicBezTo>
                    <a:pt x="1387" y="1512"/>
                    <a:pt x="1387" y="1512"/>
                    <a:pt x="1387" y="1512"/>
                  </a:cubicBezTo>
                  <a:cubicBezTo>
                    <a:pt x="898" y="1512"/>
                    <a:pt x="898" y="1512"/>
                    <a:pt x="898" y="1512"/>
                  </a:cubicBezTo>
                  <a:cubicBezTo>
                    <a:pt x="898" y="1433"/>
                    <a:pt x="898" y="1433"/>
                    <a:pt x="898" y="1433"/>
                  </a:cubicBezTo>
                  <a:cubicBezTo>
                    <a:pt x="866" y="1465"/>
                    <a:pt x="820" y="1480"/>
                    <a:pt x="756" y="1512"/>
                  </a:cubicBezTo>
                  <a:cubicBezTo>
                    <a:pt x="693" y="1528"/>
                    <a:pt x="614" y="1543"/>
                    <a:pt x="551" y="1543"/>
                  </a:cubicBezTo>
                  <a:cubicBezTo>
                    <a:pt x="394" y="1543"/>
                    <a:pt x="268" y="1496"/>
                    <a:pt x="157" y="1417"/>
                  </a:cubicBezTo>
                  <a:cubicBezTo>
                    <a:pt x="63" y="1323"/>
                    <a:pt x="0" y="1212"/>
                    <a:pt x="0" y="1055"/>
                  </a:cubicBezTo>
                  <a:cubicBezTo>
                    <a:pt x="0" y="928"/>
                    <a:pt x="63" y="802"/>
                    <a:pt x="173" y="724"/>
                  </a:cubicBezTo>
                  <a:cubicBezTo>
                    <a:pt x="283" y="629"/>
                    <a:pt x="409" y="598"/>
                    <a:pt x="567" y="598"/>
                  </a:cubicBezTo>
                  <a:cubicBezTo>
                    <a:pt x="709" y="598"/>
                    <a:pt x="820" y="613"/>
                    <a:pt x="898" y="676"/>
                  </a:cubicBezTo>
                  <a:moveTo>
                    <a:pt x="898" y="1102"/>
                  </a:moveTo>
                  <a:lnTo>
                    <a:pt x="898" y="1102"/>
                  </a:lnTo>
                  <a:cubicBezTo>
                    <a:pt x="898" y="1008"/>
                    <a:pt x="898" y="1008"/>
                    <a:pt x="898" y="1008"/>
                  </a:cubicBezTo>
                  <a:cubicBezTo>
                    <a:pt x="866" y="945"/>
                    <a:pt x="788" y="913"/>
                    <a:pt x="693" y="913"/>
                  </a:cubicBezTo>
                  <a:cubicBezTo>
                    <a:pt x="630" y="913"/>
                    <a:pt x="583" y="928"/>
                    <a:pt x="551" y="945"/>
                  </a:cubicBezTo>
                  <a:cubicBezTo>
                    <a:pt x="504" y="976"/>
                    <a:pt x="488" y="1008"/>
                    <a:pt x="488" y="1055"/>
                  </a:cubicBezTo>
                  <a:cubicBezTo>
                    <a:pt x="488" y="1102"/>
                    <a:pt x="504" y="1134"/>
                    <a:pt x="551" y="1165"/>
                  </a:cubicBezTo>
                  <a:cubicBezTo>
                    <a:pt x="583" y="1181"/>
                    <a:pt x="630" y="1197"/>
                    <a:pt x="693" y="1197"/>
                  </a:cubicBezTo>
                  <a:cubicBezTo>
                    <a:pt x="788" y="1197"/>
                    <a:pt x="866" y="1165"/>
                    <a:pt x="898" y="1102"/>
                  </a:cubicBezTo>
                </a:path>
              </a:pathLst>
            </a:custGeom>
            <a:grpFill/>
            <a:ln>
              <a:noFill/>
            </a:ln>
          </p:spPr>
          <p:style>
            <a:lnRef idx="0">
              <a:scrgbClr r="0" g="0" b="0"/>
            </a:lnRef>
            <a:fillRef idx="0">
              <a:scrgbClr r="0" g="0" b="0"/>
            </a:fillRef>
            <a:effectRef idx="0">
              <a:scrgbClr r="0" g="0" b="0"/>
            </a:effectRef>
            <a:fontRef idx="minor"/>
          </p:style>
        </p:sp>
        <p:sp>
          <p:nvSpPr>
            <p:cNvPr id="23" name="CustomShape 16">
              <a:extLst>
                <a:ext uri="{FF2B5EF4-FFF2-40B4-BE49-F238E27FC236}">
                  <a16:creationId xmlns:a16="http://schemas.microsoft.com/office/drawing/2014/main" id="{BAFC0815-E2BF-44D6-880A-D03E58734C0C}"/>
                </a:ext>
              </a:extLst>
            </p:cNvPr>
            <p:cNvSpPr/>
            <p:nvPr/>
          </p:nvSpPr>
          <p:spPr>
            <a:xfrm>
              <a:off x="4955040" y="2681280"/>
              <a:ext cx="357120" cy="544320"/>
            </a:xfrm>
            <a:custGeom>
              <a:avLst/>
              <a:gdLst/>
              <a:ahLst/>
              <a:cxnLst/>
              <a:rect l="l" t="t" r="r" b="b"/>
              <a:pathLst>
                <a:path w="993" h="1513">
                  <a:moveTo>
                    <a:pt x="992" y="31"/>
                  </a:moveTo>
                  <a:lnTo>
                    <a:pt x="992" y="31"/>
                  </a:lnTo>
                  <a:cubicBezTo>
                    <a:pt x="992" y="519"/>
                    <a:pt x="992" y="519"/>
                    <a:pt x="992" y="519"/>
                  </a:cubicBezTo>
                  <a:cubicBezTo>
                    <a:pt x="929" y="487"/>
                    <a:pt x="866" y="472"/>
                    <a:pt x="787" y="472"/>
                  </a:cubicBezTo>
                  <a:cubicBezTo>
                    <a:pt x="630" y="472"/>
                    <a:pt x="551" y="534"/>
                    <a:pt x="519" y="645"/>
                  </a:cubicBezTo>
                  <a:cubicBezTo>
                    <a:pt x="519" y="1512"/>
                    <a:pt x="519" y="1512"/>
                    <a:pt x="519" y="1512"/>
                  </a:cubicBezTo>
                  <a:cubicBezTo>
                    <a:pt x="0" y="1512"/>
                    <a:pt x="0" y="1512"/>
                    <a:pt x="0" y="1512"/>
                  </a:cubicBezTo>
                  <a:cubicBezTo>
                    <a:pt x="0" y="31"/>
                    <a:pt x="0" y="31"/>
                    <a:pt x="0" y="31"/>
                  </a:cubicBezTo>
                  <a:cubicBezTo>
                    <a:pt x="519" y="31"/>
                    <a:pt x="519" y="31"/>
                    <a:pt x="519" y="31"/>
                  </a:cubicBezTo>
                  <a:cubicBezTo>
                    <a:pt x="519" y="173"/>
                    <a:pt x="519" y="173"/>
                    <a:pt x="519" y="173"/>
                  </a:cubicBezTo>
                  <a:cubicBezTo>
                    <a:pt x="598" y="63"/>
                    <a:pt x="709" y="0"/>
                    <a:pt x="850" y="0"/>
                  </a:cubicBezTo>
                  <a:cubicBezTo>
                    <a:pt x="913" y="0"/>
                    <a:pt x="961" y="15"/>
                    <a:pt x="992" y="31"/>
                  </a:cubicBezTo>
                </a:path>
              </a:pathLst>
            </a:custGeom>
            <a:grpFill/>
            <a:ln>
              <a:noFill/>
            </a:ln>
          </p:spPr>
          <p:style>
            <a:lnRef idx="0">
              <a:scrgbClr r="0" g="0" b="0"/>
            </a:lnRef>
            <a:fillRef idx="0">
              <a:scrgbClr r="0" g="0" b="0"/>
            </a:fillRef>
            <a:effectRef idx="0">
              <a:scrgbClr r="0" g="0" b="0"/>
            </a:effectRef>
            <a:fontRef idx="minor"/>
          </p:style>
        </p:sp>
        <p:sp>
          <p:nvSpPr>
            <p:cNvPr id="24" name="CustomShape 17">
              <a:extLst>
                <a:ext uri="{FF2B5EF4-FFF2-40B4-BE49-F238E27FC236}">
                  <a16:creationId xmlns:a16="http://schemas.microsoft.com/office/drawing/2014/main" id="{14914BF9-9A1D-418D-937A-1AE001F30A19}"/>
                </a:ext>
              </a:extLst>
            </p:cNvPr>
            <p:cNvSpPr/>
            <p:nvPr/>
          </p:nvSpPr>
          <p:spPr>
            <a:xfrm>
              <a:off x="5385960" y="2544840"/>
              <a:ext cx="380160" cy="680760"/>
            </a:xfrm>
            <a:custGeom>
              <a:avLst/>
              <a:gdLst/>
              <a:ahLst/>
              <a:cxnLst/>
              <a:rect l="l" t="t" r="r" b="b"/>
              <a:pathLst>
                <a:path w="1057" h="1892">
                  <a:moveTo>
                    <a:pt x="773" y="820"/>
                  </a:moveTo>
                  <a:lnTo>
                    <a:pt x="773" y="1891"/>
                  </a:lnTo>
                  <a:lnTo>
                    <a:pt x="253" y="1891"/>
                  </a:lnTo>
                  <a:lnTo>
                    <a:pt x="253" y="820"/>
                  </a:lnTo>
                  <a:lnTo>
                    <a:pt x="0" y="820"/>
                  </a:lnTo>
                  <a:lnTo>
                    <a:pt x="0" y="410"/>
                  </a:lnTo>
                  <a:lnTo>
                    <a:pt x="253" y="410"/>
                  </a:lnTo>
                  <a:lnTo>
                    <a:pt x="253" y="0"/>
                  </a:lnTo>
                  <a:lnTo>
                    <a:pt x="773" y="0"/>
                  </a:lnTo>
                  <a:lnTo>
                    <a:pt x="773" y="410"/>
                  </a:lnTo>
                  <a:lnTo>
                    <a:pt x="1056" y="410"/>
                  </a:lnTo>
                  <a:lnTo>
                    <a:pt x="1056" y="820"/>
                  </a:lnTo>
                  <a:lnTo>
                    <a:pt x="773" y="820"/>
                  </a:lnTo>
                </a:path>
              </a:pathLst>
            </a:custGeom>
            <a:grpFill/>
            <a:ln>
              <a:noFill/>
            </a:ln>
          </p:spPr>
          <p:style>
            <a:lnRef idx="0">
              <a:scrgbClr r="0" g="0" b="0"/>
            </a:lnRef>
            <a:fillRef idx="0">
              <a:scrgbClr r="0" g="0" b="0"/>
            </a:fillRef>
            <a:effectRef idx="0">
              <a:scrgbClr r="0" g="0" b="0"/>
            </a:effectRef>
            <a:fontRef idx="minor"/>
          </p:style>
        </p:sp>
        <p:sp>
          <p:nvSpPr>
            <p:cNvPr id="25" name="CustomShape 18">
              <a:extLst>
                <a:ext uri="{FF2B5EF4-FFF2-40B4-BE49-F238E27FC236}">
                  <a16:creationId xmlns:a16="http://schemas.microsoft.com/office/drawing/2014/main" id="{9F319194-7F70-4E6F-9F13-17808A29DA4A}"/>
                </a:ext>
              </a:extLst>
            </p:cNvPr>
            <p:cNvSpPr/>
            <p:nvPr/>
          </p:nvSpPr>
          <p:spPr>
            <a:xfrm>
              <a:off x="5834160" y="2681280"/>
              <a:ext cx="516600" cy="544320"/>
            </a:xfrm>
            <a:custGeom>
              <a:avLst/>
              <a:gdLst/>
              <a:ahLst/>
              <a:cxnLst/>
              <a:rect l="l" t="t" r="r" b="b"/>
              <a:pathLst>
                <a:path w="1436" h="1513">
                  <a:moveTo>
                    <a:pt x="0" y="1512"/>
                  </a:moveTo>
                  <a:lnTo>
                    <a:pt x="0" y="1512"/>
                  </a:lnTo>
                  <a:cubicBezTo>
                    <a:pt x="0" y="31"/>
                    <a:pt x="0" y="31"/>
                    <a:pt x="0" y="31"/>
                  </a:cubicBezTo>
                  <a:cubicBezTo>
                    <a:pt x="521" y="31"/>
                    <a:pt x="521" y="31"/>
                    <a:pt x="521" y="31"/>
                  </a:cubicBezTo>
                  <a:cubicBezTo>
                    <a:pt x="521" y="157"/>
                    <a:pt x="521" y="157"/>
                    <a:pt x="521" y="157"/>
                  </a:cubicBezTo>
                  <a:cubicBezTo>
                    <a:pt x="615" y="63"/>
                    <a:pt x="742" y="0"/>
                    <a:pt x="915" y="0"/>
                  </a:cubicBezTo>
                  <a:cubicBezTo>
                    <a:pt x="1073" y="0"/>
                    <a:pt x="1199" y="47"/>
                    <a:pt x="1293" y="142"/>
                  </a:cubicBezTo>
                  <a:cubicBezTo>
                    <a:pt x="1388" y="252"/>
                    <a:pt x="1435" y="378"/>
                    <a:pt x="1435" y="550"/>
                  </a:cubicBezTo>
                  <a:cubicBezTo>
                    <a:pt x="1435" y="1512"/>
                    <a:pt x="1435" y="1512"/>
                    <a:pt x="1435" y="1512"/>
                  </a:cubicBezTo>
                  <a:cubicBezTo>
                    <a:pt x="931" y="1512"/>
                    <a:pt x="931" y="1512"/>
                    <a:pt x="931" y="1512"/>
                  </a:cubicBezTo>
                  <a:cubicBezTo>
                    <a:pt x="931" y="661"/>
                    <a:pt x="931" y="661"/>
                    <a:pt x="931" y="661"/>
                  </a:cubicBezTo>
                  <a:cubicBezTo>
                    <a:pt x="931" y="598"/>
                    <a:pt x="915" y="550"/>
                    <a:pt x="868" y="519"/>
                  </a:cubicBezTo>
                  <a:cubicBezTo>
                    <a:pt x="836" y="472"/>
                    <a:pt x="789" y="457"/>
                    <a:pt x="726" y="457"/>
                  </a:cubicBezTo>
                  <a:cubicBezTo>
                    <a:pt x="679" y="457"/>
                    <a:pt x="631" y="472"/>
                    <a:pt x="600" y="503"/>
                  </a:cubicBezTo>
                  <a:cubicBezTo>
                    <a:pt x="552" y="534"/>
                    <a:pt x="537" y="566"/>
                    <a:pt x="521" y="613"/>
                  </a:cubicBezTo>
                  <a:cubicBezTo>
                    <a:pt x="521" y="1512"/>
                    <a:pt x="521" y="1512"/>
                    <a:pt x="521" y="1512"/>
                  </a:cubicBezTo>
                  <a:lnTo>
                    <a:pt x="0" y="1512"/>
                  </a:lnTo>
                </a:path>
              </a:pathLst>
            </a:custGeom>
            <a:grpFill/>
            <a:ln>
              <a:noFill/>
            </a:ln>
          </p:spPr>
          <p:style>
            <a:lnRef idx="0">
              <a:scrgbClr r="0" g="0" b="0"/>
            </a:lnRef>
            <a:fillRef idx="0">
              <a:scrgbClr r="0" g="0" b="0"/>
            </a:fillRef>
            <a:effectRef idx="0">
              <a:scrgbClr r="0" g="0" b="0"/>
            </a:effectRef>
            <a:fontRef idx="minor"/>
          </p:style>
        </p:sp>
        <p:sp>
          <p:nvSpPr>
            <p:cNvPr id="26" name="CustomShape 19">
              <a:extLst>
                <a:ext uri="{FF2B5EF4-FFF2-40B4-BE49-F238E27FC236}">
                  <a16:creationId xmlns:a16="http://schemas.microsoft.com/office/drawing/2014/main" id="{F30605A7-3008-4C19-A6E6-C4827454A584}"/>
                </a:ext>
              </a:extLst>
            </p:cNvPr>
            <p:cNvSpPr/>
            <p:nvPr/>
          </p:nvSpPr>
          <p:spPr>
            <a:xfrm>
              <a:off x="6418800" y="2681280"/>
              <a:ext cx="511200" cy="555480"/>
            </a:xfrm>
            <a:custGeom>
              <a:avLst/>
              <a:gdLst/>
              <a:ahLst/>
              <a:cxnLst/>
              <a:rect l="l" t="t" r="r" b="b"/>
              <a:pathLst>
                <a:path w="1421" h="1544">
                  <a:moveTo>
                    <a:pt x="1420" y="897"/>
                  </a:moveTo>
                  <a:lnTo>
                    <a:pt x="1420" y="897"/>
                  </a:lnTo>
                  <a:cubicBezTo>
                    <a:pt x="505" y="897"/>
                    <a:pt x="505" y="897"/>
                    <a:pt x="505" y="897"/>
                  </a:cubicBezTo>
                  <a:cubicBezTo>
                    <a:pt x="537" y="1055"/>
                    <a:pt x="663" y="1134"/>
                    <a:pt x="883" y="1134"/>
                  </a:cubicBezTo>
                  <a:cubicBezTo>
                    <a:pt x="1041" y="1134"/>
                    <a:pt x="1183" y="1102"/>
                    <a:pt x="1309" y="1023"/>
                  </a:cubicBezTo>
                  <a:cubicBezTo>
                    <a:pt x="1309" y="1417"/>
                    <a:pt x="1309" y="1417"/>
                    <a:pt x="1309" y="1417"/>
                  </a:cubicBezTo>
                  <a:cubicBezTo>
                    <a:pt x="1183" y="1496"/>
                    <a:pt x="1025" y="1543"/>
                    <a:pt x="805" y="1543"/>
                  </a:cubicBezTo>
                  <a:cubicBezTo>
                    <a:pt x="568" y="1543"/>
                    <a:pt x="363" y="1480"/>
                    <a:pt x="221" y="1339"/>
                  </a:cubicBezTo>
                  <a:cubicBezTo>
                    <a:pt x="79" y="1212"/>
                    <a:pt x="0" y="1023"/>
                    <a:pt x="0" y="787"/>
                  </a:cubicBezTo>
                  <a:cubicBezTo>
                    <a:pt x="0" y="550"/>
                    <a:pt x="79" y="362"/>
                    <a:pt x="205" y="220"/>
                  </a:cubicBezTo>
                  <a:cubicBezTo>
                    <a:pt x="347" y="78"/>
                    <a:pt x="521" y="0"/>
                    <a:pt x="726" y="0"/>
                  </a:cubicBezTo>
                  <a:cubicBezTo>
                    <a:pt x="946" y="0"/>
                    <a:pt x="1120" y="63"/>
                    <a:pt x="1230" y="205"/>
                  </a:cubicBezTo>
                  <a:cubicBezTo>
                    <a:pt x="1356" y="331"/>
                    <a:pt x="1420" y="519"/>
                    <a:pt x="1420" y="739"/>
                  </a:cubicBezTo>
                  <a:lnTo>
                    <a:pt x="1420" y="897"/>
                  </a:lnTo>
                  <a:moveTo>
                    <a:pt x="741" y="394"/>
                  </a:moveTo>
                  <a:lnTo>
                    <a:pt x="741" y="394"/>
                  </a:lnTo>
                  <a:cubicBezTo>
                    <a:pt x="631" y="394"/>
                    <a:pt x="552" y="457"/>
                    <a:pt x="505" y="598"/>
                  </a:cubicBezTo>
                  <a:cubicBezTo>
                    <a:pt x="946" y="598"/>
                    <a:pt x="946" y="598"/>
                    <a:pt x="946" y="598"/>
                  </a:cubicBezTo>
                  <a:cubicBezTo>
                    <a:pt x="946" y="534"/>
                    <a:pt x="931" y="487"/>
                    <a:pt x="883" y="457"/>
                  </a:cubicBezTo>
                  <a:cubicBezTo>
                    <a:pt x="852" y="409"/>
                    <a:pt x="805" y="394"/>
                    <a:pt x="741" y="394"/>
                  </a:cubicBezTo>
                </a:path>
              </a:pathLst>
            </a:custGeom>
            <a:grpFill/>
            <a:ln>
              <a:noFill/>
            </a:ln>
          </p:spPr>
          <p:style>
            <a:lnRef idx="0">
              <a:scrgbClr r="0" g="0" b="0"/>
            </a:lnRef>
            <a:fillRef idx="0">
              <a:scrgbClr r="0" g="0" b="0"/>
            </a:fillRef>
            <a:effectRef idx="0">
              <a:scrgbClr r="0" g="0" b="0"/>
            </a:effectRef>
            <a:fontRef idx="minor"/>
          </p:style>
        </p:sp>
        <p:sp>
          <p:nvSpPr>
            <p:cNvPr id="27" name="CustomShape 20">
              <a:extLst>
                <a:ext uri="{FF2B5EF4-FFF2-40B4-BE49-F238E27FC236}">
                  <a16:creationId xmlns:a16="http://schemas.microsoft.com/office/drawing/2014/main" id="{F0A45049-BDF8-4B57-9263-867C29487E7A}"/>
                </a:ext>
              </a:extLst>
            </p:cNvPr>
            <p:cNvSpPr/>
            <p:nvPr/>
          </p:nvSpPr>
          <p:spPr>
            <a:xfrm>
              <a:off x="7003440" y="2681280"/>
              <a:ext cx="357840" cy="544320"/>
            </a:xfrm>
            <a:custGeom>
              <a:avLst/>
              <a:gdLst/>
              <a:ahLst/>
              <a:cxnLst/>
              <a:rect l="l" t="t" r="r" b="b"/>
              <a:pathLst>
                <a:path w="995" h="1513">
                  <a:moveTo>
                    <a:pt x="994" y="31"/>
                  </a:moveTo>
                  <a:lnTo>
                    <a:pt x="994" y="31"/>
                  </a:lnTo>
                  <a:cubicBezTo>
                    <a:pt x="994" y="519"/>
                    <a:pt x="994" y="519"/>
                    <a:pt x="994" y="519"/>
                  </a:cubicBezTo>
                  <a:cubicBezTo>
                    <a:pt x="931" y="487"/>
                    <a:pt x="868" y="472"/>
                    <a:pt x="773" y="472"/>
                  </a:cubicBezTo>
                  <a:cubicBezTo>
                    <a:pt x="631" y="472"/>
                    <a:pt x="536" y="534"/>
                    <a:pt x="520" y="645"/>
                  </a:cubicBezTo>
                  <a:cubicBezTo>
                    <a:pt x="520" y="1512"/>
                    <a:pt x="520" y="1512"/>
                    <a:pt x="520" y="1512"/>
                  </a:cubicBezTo>
                  <a:cubicBezTo>
                    <a:pt x="0" y="1512"/>
                    <a:pt x="0" y="1512"/>
                    <a:pt x="0" y="1512"/>
                  </a:cubicBezTo>
                  <a:cubicBezTo>
                    <a:pt x="0" y="31"/>
                    <a:pt x="0" y="31"/>
                    <a:pt x="0" y="31"/>
                  </a:cubicBezTo>
                  <a:cubicBezTo>
                    <a:pt x="520" y="31"/>
                    <a:pt x="520" y="31"/>
                    <a:pt x="520" y="31"/>
                  </a:cubicBezTo>
                  <a:cubicBezTo>
                    <a:pt x="520" y="173"/>
                    <a:pt x="520" y="173"/>
                    <a:pt x="520" y="173"/>
                  </a:cubicBezTo>
                  <a:cubicBezTo>
                    <a:pt x="599" y="63"/>
                    <a:pt x="710" y="0"/>
                    <a:pt x="851" y="0"/>
                  </a:cubicBezTo>
                  <a:cubicBezTo>
                    <a:pt x="914" y="0"/>
                    <a:pt x="962" y="15"/>
                    <a:pt x="994" y="31"/>
                  </a:cubicBezTo>
                </a:path>
              </a:pathLst>
            </a:custGeom>
            <a:grpFill/>
            <a:ln>
              <a:noFill/>
            </a:ln>
          </p:spPr>
          <p:style>
            <a:lnRef idx="0">
              <a:scrgbClr r="0" g="0" b="0"/>
            </a:lnRef>
            <a:fillRef idx="0">
              <a:scrgbClr r="0" g="0" b="0"/>
            </a:fillRef>
            <a:effectRef idx="0">
              <a:scrgbClr r="0" g="0" b="0"/>
            </a:effectRef>
            <a:fontRef idx="minor"/>
          </p:style>
        </p:sp>
        <p:sp>
          <p:nvSpPr>
            <p:cNvPr id="28" name="CustomShape 21">
              <a:extLst>
                <a:ext uri="{FF2B5EF4-FFF2-40B4-BE49-F238E27FC236}">
                  <a16:creationId xmlns:a16="http://schemas.microsoft.com/office/drawing/2014/main" id="{573AF514-994D-454D-947F-39986D3792C3}"/>
                </a:ext>
              </a:extLst>
            </p:cNvPr>
            <p:cNvSpPr/>
            <p:nvPr/>
          </p:nvSpPr>
          <p:spPr>
            <a:xfrm>
              <a:off x="7412040" y="2681280"/>
              <a:ext cx="431640" cy="555480"/>
            </a:xfrm>
            <a:custGeom>
              <a:avLst/>
              <a:gdLst/>
              <a:ahLst/>
              <a:cxnLst/>
              <a:rect l="l" t="t" r="r" b="b"/>
              <a:pathLst>
                <a:path w="1200" h="1544">
                  <a:moveTo>
                    <a:pt x="0" y="1402"/>
                  </a:moveTo>
                  <a:lnTo>
                    <a:pt x="0" y="1402"/>
                  </a:lnTo>
                  <a:cubicBezTo>
                    <a:pt x="0" y="976"/>
                    <a:pt x="0" y="976"/>
                    <a:pt x="0" y="976"/>
                  </a:cubicBezTo>
                  <a:cubicBezTo>
                    <a:pt x="63" y="1023"/>
                    <a:pt x="158" y="1071"/>
                    <a:pt x="253" y="1102"/>
                  </a:cubicBezTo>
                  <a:cubicBezTo>
                    <a:pt x="363" y="1134"/>
                    <a:pt x="442" y="1165"/>
                    <a:pt x="521" y="1165"/>
                  </a:cubicBezTo>
                  <a:cubicBezTo>
                    <a:pt x="631" y="1165"/>
                    <a:pt x="694" y="1134"/>
                    <a:pt x="694" y="1071"/>
                  </a:cubicBezTo>
                  <a:cubicBezTo>
                    <a:pt x="694" y="1023"/>
                    <a:pt x="647" y="991"/>
                    <a:pt x="552" y="960"/>
                  </a:cubicBezTo>
                  <a:cubicBezTo>
                    <a:pt x="442" y="945"/>
                    <a:pt x="442" y="945"/>
                    <a:pt x="442" y="945"/>
                  </a:cubicBezTo>
                  <a:cubicBezTo>
                    <a:pt x="142" y="882"/>
                    <a:pt x="0" y="724"/>
                    <a:pt x="0" y="487"/>
                  </a:cubicBezTo>
                  <a:cubicBezTo>
                    <a:pt x="0" y="331"/>
                    <a:pt x="48" y="220"/>
                    <a:pt x="158" y="126"/>
                  </a:cubicBezTo>
                  <a:cubicBezTo>
                    <a:pt x="268" y="47"/>
                    <a:pt x="426" y="0"/>
                    <a:pt x="599" y="0"/>
                  </a:cubicBezTo>
                  <a:cubicBezTo>
                    <a:pt x="805" y="0"/>
                    <a:pt x="978" y="47"/>
                    <a:pt x="1120" y="126"/>
                  </a:cubicBezTo>
                  <a:cubicBezTo>
                    <a:pt x="1120" y="550"/>
                    <a:pt x="1120" y="550"/>
                    <a:pt x="1120" y="550"/>
                  </a:cubicBezTo>
                  <a:cubicBezTo>
                    <a:pt x="962" y="441"/>
                    <a:pt x="805" y="394"/>
                    <a:pt x="647" y="394"/>
                  </a:cubicBezTo>
                  <a:cubicBezTo>
                    <a:pt x="552" y="394"/>
                    <a:pt x="505" y="409"/>
                    <a:pt x="505" y="472"/>
                  </a:cubicBezTo>
                  <a:cubicBezTo>
                    <a:pt x="505" y="503"/>
                    <a:pt x="505" y="519"/>
                    <a:pt x="536" y="534"/>
                  </a:cubicBezTo>
                  <a:cubicBezTo>
                    <a:pt x="552" y="550"/>
                    <a:pt x="584" y="550"/>
                    <a:pt x="615" y="566"/>
                  </a:cubicBezTo>
                  <a:cubicBezTo>
                    <a:pt x="757" y="613"/>
                    <a:pt x="757" y="613"/>
                    <a:pt x="757" y="613"/>
                  </a:cubicBezTo>
                  <a:cubicBezTo>
                    <a:pt x="915" y="645"/>
                    <a:pt x="1025" y="708"/>
                    <a:pt x="1104" y="787"/>
                  </a:cubicBezTo>
                  <a:cubicBezTo>
                    <a:pt x="1167" y="850"/>
                    <a:pt x="1199" y="945"/>
                    <a:pt x="1199" y="1071"/>
                  </a:cubicBezTo>
                  <a:cubicBezTo>
                    <a:pt x="1199" y="1228"/>
                    <a:pt x="1151" y="1339"/>
                    <a:pt x="1025" y="1433"/>
                  </a:cubicBezTo>
                  <a:cubicBezTo>
                    <a:pt x="915" y="1512"/>
                    <a:pt x="757" y="1543"/>
                    <a:pt x="568" y="1543"/>
                  </a:cubicBezTo>
                  <a:cubicBezTo>
                    <a:pt x="331" y="1543"/>
                    <a:pt x="142" y="1496"/>
                    <a:pt x="0" y="1402"/>
                  </a:cubicBezTo>
                </a:path>
              </a:pathLst>
            </a:custGeom>
            <a:grpFill/>
            <a:ln>
              <a:noFill/>
            </a:ln>
          </p:spPr>
          <p:style>
            <a:lnRef idx="0">
              <a:scrgbClr r="0" g="0" b="0"/>
            </a:lnRef>
            <a:fillRef idx="0">
              <a:scrgbClr r="0" g="0" b="0"/>
            </a:fillRef>
            <a:effectRef idx="0">
              <a:scrgbClr r="0" g="0" b="0"/>
            </a:effectRef>
            <a:fontRef idx="minor"/>
          </p:style>
        </p:sp>
        <p:sp>
          <p:nvSpPr>
            <p:cNvPr id="29" name="CustomShape 22">
              <a:extLst>
                <a:ext uri="{FF2B5EF4-FFF2-40B4-BE49-F238E27FC236}">
                  <a16:creationId xmlns:a16="http://schemas.microsoft.com/office/drawing/2014/main" id="{4A5E0AC6-B3F3-434A-AA64-174455BC6ED9}"/>
                </a:ext>
              </a:extLst>
            </p:cNvPr>
            <p:cNvSpPr/>
            <p:nvPr/>
          </p:nvSpPr>
          <p:spPr>
            <a:xfrm>
              <a:off x="7917120" y="2454120"/>
              <a:ext cx="516600" cy="771480"/>
            </a:xfrm>
            <a:custGeom>
              <a:avLst/>
              <a:gdLst/>
              <a:ahLst/>
              <a:cxnLst/>
              <a:rect l="l" t="t" r="r" b="b"/>
              <a:pathLst>
                <a:path w="1436" h="2144">
                  <a:moveTo>
                    <a:pt x="0" y="2143"/>
                  </a:moveTo>
                  <a:lnTo>
                    <a:pt x="0" y="2143"/>
                  </a:lnTo>
                  <a:cubicBezTo>
                    <a:pt x="0" y="0"/>
                    <a:pt x="0" y="0"/>
                    <a:pt x="0" y="0"/>
                  </a:cubicBezTo>
                  <a:cubicBezTo>
                    <a:pt x="520" y="0"/>
                    <a:pt x="520" y="0"/>
                    <a:pt x="520" y="0"/>
                  </a:cubicBezTo>
                  <a:cubicBezTo>
                    <a:pt x="520" y="788"/>
                    <a:pt x="520" y="788"/>
                    <a:pt x="520" y="788"/>
                  </a:cubicBezTo>
                  <a:cubicBezTo>
                    <a:pt x="615" y="694"/>
                    <a:pt x="741" y="631"/>
                    <a:pt x="915" y="631"/>
                  </a:cubicBezTo>
                  <a:cubicBezTo>
                    <a:pt x="1072" y="631"/>
                    <a:pt x="1214" y="678"/>
                    <a:pt x="1293" y="773"/>
                  </a:cubicBezTo>
                  <a:cubicBezTo>
                    <a:pt x="1388" y="883"/>
                    <a:pt x="1435" y="1009"/>
                    <a:pt x="1435" y="1181"/>
                  </a:cubicBezTo>
                  <a:cubicBezTo>
                    <a:pt x="1435" y="2143"/>
                    <a:pt x="1435" y="2143"/>
                    <a:pt x="1435" y="2143"/>
                  </a:cubicBezTo>
                  <a:cubicBezTo>
                    <a:pt x="931" y="2143"/>
                    <a:pt x="931" y="2143"/>
                    <a:pt x="931" y="2143"/>
                  </a:cubicBezTo>
                  <a:cubicBezTo>
                    <a:pt x="931" y="1292"/>
                    <a:pt x="931" y="1292"/>
                    <a:pt x="931" y="1292"/>
                  </a:cubicBezTo>
                  <a:cubicBezTo>
                    <a:pt x="931" y="1229"/>
                    <a:pt x="915" y="1181"/>
                    <a:pt x="883" y="1150"/>
                  </a:cubicBezTo>
                  <a:cubicBezTo>
                    <a:pt x="852" y="1103"/>
                    <a:pt x="804" y="1088"/>
                    <a:pt x="741" y="1088"/>
                  </a:cubicBezTo>
                  <a:cubicBezTo>
                    <a:pt x="678" y="1088"/>
                    <a:pt x="631" y="1103"/>
                    <a:pt x="600" y="1134"/>
                  </a:cubicBezTo>
                  <a:cubicBezTo>
                    <a:pt x="552" y="1165"/>
                    <a:pt x="537" y="1197"/>
                    <a:pt x="520" y="1244"/>
                  </a:cubicBezTo>
                  <a:cubicBezTo>
                    <a:pt x="520" y="2143"/>
                    <a:pt x="520" y="2143"/>
                    <a:pt x="520" y="2143"/>
                  </a:cubicBezTo>
                  <a:lnTo>
                    <a:pt x="0" y="2143"/>
                  </a:lnTo>
                </a:path>
              </a:pathLst>
            </a:custGeom>
            <a:grpFill/>
            <a:ln>
              <a:noFill/>
            </a:ln>
          </p:spPr>
          <p:style>
            <a:lnRef idx="0">
              <a:scrgbClr r="0" g="0" b="0"/>
            </a:lnRef>
            <a:fillRef idx="0">
              <a:scrgbClr r="0" g="0" b="0"/>
            </a:fillRef>
            <a:effectRef idx="0">
              <a:scrgbClr r="0" g="0" b="0"/>
            </a:effectRef>
            <a:fontRef idx="minor"/>
          </p:style>
        </p:sp>
        <p:sp>
          <p:nvSpPr>
            <p:cNvPr id="30" name="CustomShape 23">
              <a:extLst>
                <a:ext uri="{FF2B5EF4-FFF2-40B4-BE49-F238E27FC236}">
                  <a16:creationId xmlns:a16="http://schemas.microsoft.com/office/drawing/2014/main" id="{44101FE2-96DE-45A2-A445-EA45EC6E0EC3}"/>
                </a:ext>
              </a:extLst>
            </p:cNvPr>
            <p:cNvSpPr/>
            <p:nvPr/>
          </p:nvSpPr>
          <p:spPr>
            <a:xfrm>
              <a:off x="8513280" y="2448360"/>
              <a:ext cx="209880" cy="777240"/>
            </a:xfrm>
            <a:custGeom>
              <a:avLst/>
              <a:gdLst/>
              <a:ahLst/>
              <a:cxnLst/>
              <a:rect l="l" t="t" r="r" b="b"/>
              <a:pathLst>
                <a:path w="584" h="2160">
                  <a:moveTo>
                    <a:pt x="583" y="284"/>
                  </a:moveTo>
                  <a:lnTo>
                    <a:pt x="583" y="284"/>
                  </a:lnTo>
                  <a:cubicBezTo>
                    <a:pt x="583" y="363"/>
                    <a:pt x="567" y="426"/>
                    <a:pt x="504" y="473"/>
                  </a:cubicBezTo>
                  <a:cubicBezTo>
                    <a:pt x="441" y="536"/>
                    <a:pt x="378" y="552"/>
                    <a:pt x="299" y="552"/>
                  </a:cubicBezTo>
                  <a:cubicBezTo>
                    <a:pt x="220" y="552"/>
                    <a:pt x="142" y="536"/>
                    <a:pt x="94" y="473"/>
                  </a:cubicBezTo>
                  <a:cubicBezTo>
                    <a:pt x="31" y="426"/>
                    <a:pt x="0" y="363"/>
                    <a:pt x="0" y="284"/>
                  </a:cubicBezTo>
                  <a:cubicBezTo>
                    <a:pt x="0" y="189"/>
                    <a:pt x="31" y="126"/>
                    <a:pt x="94" y="79"/>
                  </a:cubicBezTo>
                  <a:cubicBezTo>
                    <a:pt x="142" y="32"/>
                    <a:pt x="220" y="0"/>
                    <a:pt x="299" y="0"/>
                  </a:cubicBezTo>
                  <a:cubicBezTo>
                    <a:pt x="378" y="0"/>
                    <a:pt x="441" y="32"/>
                    <a:pt x="504" y="79"/>
                  </a:cubicBezTo>
                  <a:cubicBezTo>
                    <a:pt x="567" y="126"/>
                    <a:pt x="583" y="189"/>
                    <a:pt x="583" y="284"/>
                  </a:cubicBezTo>
                  <a:moveTo>
                    <a:pt x="551" y="678"/>
                  </a:moveTo>
                  <a:lnTo>
                    <a:pt x="551" y="678"/>
                  </a:lnTo>
                  <a:cubicBezTo>
                    <a:pt x="551" y="2159"/>
                    <a:pt x="551" y="2159"/>
                    <a:pt x="551" y="2159"/>
                  </a:cubicBezTo>
                  <a:cubicBezTo>
                    <a:pt x="31" y="2159"/>
                    <a:pt x="31" y="2159"/>
                    <a:pt x="31" y="2159"/>
                  </a:cubicBezTo>
                  <a:cubicBezTo>
                    <a:pt x="31" y="678"/>
                    <a:pt x="31" y="678"/>
                    <a:pt x="31" y="678"/>
                  </a:cubicBezTo>
                  <a:lnTo>
                    <a:pt x="551" y="678"/>
                  </a:lnTo>
                </a:path>
              </a:pathLst>
            </a:custGeom>
            <a:grpFill/>
            <a:ln>
              <a:noFill/>
            </a:ln>
          </p:spPr>
          <p:style>
            <a:lnRef idx="0">
              <a:scrgbClr r="0" g="0" b="0"/>
            </a:lnRef>
            <a:fillRef idx="0">
              <a:scrgbClr r="0" g="0" b="0"/>
            </a:fillRef>
            <a:effectRef idx="0">
              <a:scrgbClr r="0" g="0" b="0"/>
            </a:effectRef>
            <a:fontRef idx="minor"/>
          </p:style>
        </p:sp>
        <p:sp>
          <p:nvSpPr>
            <p:cNvPr id="31" name="CustomShape 24">
              <a:extLst>
                <a:ext uri="{FF2B5EF4-FFF2-40B4-BE49-F238E27FC236}">
                  <a16:creationId xmlns:a16="http://schemas.microsoft.com/office/drawing/2014/main" id="{AD47C4B5-AE89-40EF-8099-8C1B3DAA9623}"/>
                </a:ext>
              </a:extLst>
            </p:cNvPr>
            <p:cNvSpPr/>
            <p:nvPr/>
          </p:nvSpPr>
          <p:spPr>
            <a:xfrm>
              <a:off x="8808120" y="2681280"/>
              <a:ext cx="556560" cy="731520"/>
            </a:xfrm>
            <a:custGeom>
              <a:avLst/>
              <a:gdLst/>
              <a:ahLst/>
              <a:cxnLst/>
              <a:rect l="l" t="t" r="r" b="b"/>
              <a:pathLst>
                <a:path w="1547" h="2033">
                  <a:moveTo>
                    <a:pt x="521" y="1402"/>
                  </a:moveTo>
                  <a:lnTo>
                    <a:pt x="521" y="1402"/>
                  </a:lnTo>
                  <a:cubicBezTo>
                    <a:pt x="521" y="2032"/>
                    <a:pt x="521" y="2032"/>
                    <a:pt x="521" y="2032"/>
                  </a:cubicBezTo>
                  <a:cubicBezTo>
                    <a:pt x="0" y="2032"/>
                    <a:pt x="0" y="2032"/>
                    <a:pt x="0" y="2032"/>
                  </a:cubicBezTo>
                  <a:cubicBezTo>
                    <a:pt x="0" y="31"/>
                    <a:pt x="0" y="31"/>
                    <a:pt x="0" y="31"/>
                  </a:cubicBezTo>
                  <a:cubicBezTo>
                    <a:pt x="521" y="31"/>
                    <a:pt x="521" y="31"/>
                    <a:pt x="521" y="31"/>
                  </a:cubicBezTo>
                  <a:cubicBezTo>
                    <a:pt x="521" y="157"/>
                    <a:pt x="521" y="157"/>
                    <a:pt x="521" y="157"/>
                  </a:cubicBezTo>
                  <a:cubicBezTo>
                    <a:pt x="568" y="110"/>
                    <a:pt x="615" y="78"/>
                    <a:pt x="678" y="47"/>
                  </a:cubicBezTo>
                  <a:cubicBezTo>
                    <a:pt x="741" y="15"/>
                    <a:pt x="820" y="0"/>
                    <a:pt x="883" y="0"/>
                  </a:cubicBezTo>
                  <a:cubicBezTo>
                    <a:pt x="1088" y="0"/>
                    <a:pt x="1262" y="78"/>
                    <a:pt x="1372" y="220"/>
                  </a:cubicBezTo>
                  <a:cubicBezTo>
                    <a:pt x="1498" y="362"/>
                    <a:pt x="1546" y="550"/>
                    <a:pt x="1546" y="771"/>
                  </a:cubicBezTo>
                  <a:cubicBezTo>
                    <a:pt x="1546" y="991"/>
                    <a:pt x="1498" y="1181"/>
                    <a:pt x="1372" y="1323"/>
                  </a:cubicBezTo>
                  <a:cubicBezTo>
                    <a:pt x="1262" y="1465"/>
                    <a:pt x="1088" y="1543"/>
                    <a:pt x="883" y="1543"/>
                  </a:cubicBezTo>
                  <a:cubicBezTo>
                    <a:pt x="820" y="1543"/>
                    <a:pt x="741" y="1528"/>
                    <a:pt x="678" y="1496"/>
                  </a:cubicBezTo>
                  <a:cubicBezTo>
                    <a:pt x="615" y="1465"/>
                    <a:pt x="568" y="1433"/>
                    <a:pt x="521" y="1402"/>
                  </a:cubicBezTo>
                  <a:moveTo>
                    <a:pt x="521" y="582"/>
                  </a:moveTo>
                  <a:lnTo>
                    <a:pt x="521" y="582"/>
                  </a:lnTo>
                  <a:cubicBezTo>
                    <a:pt x="521" y="960"/>
                    <a:pt x="521" y="960"/>
                    <a:pt x="521" y="960"/>
                  </a:cubicBezTo>
                  <a:cubicBezTo>
                    <a:pt x="568" y="1055"/>
                    <a:pt x="647" y="1102"/>
                    <a:pt x="757" y="1102"/>
                  </a:cubicBezTo>
                  <a:cubicBezTo>
                    <a:pt x="836" y="1102"/>
                    <a:pt x="915" y="1071"/>
                    <a:pt x="962" y="1008"/>
                  </a:cubicBezTo>
                  <a:cubicBezTo>
                    <a:pt x="1009" y="945"/>
                    <a:pt x="1041" y="865"/>
                    <a:pt x="1041" y="771"/>
                  </a:cubicBezTo>
                  <a:cubicBezTo>
                    <a:pt x="1041" y="676"/>
                    <a:pt x="1009" y="598"/>
                    <a:pt x="962" y="534"/>
                  </a:cubicBezTo>
                  <a:cubicBezTo>
                    <a:pt x="915" y="472"/>
                    <a:pt x="836" y="441"/>
                    <a:pt x="757" y="441"/>
                  </a:cubicBezTo>
                  <a:cubicBezTo>
                    <a:pt x="647" y="441"/>
                    <a:pt x="568" y="487"/>
                    <a:pt x="521" y="582"/>
                  </a:cubicBezTo>
                </a:path>
              </a:pathLst>
            </a:custGeom>
            <a:grpFill/>
            <a:ln>
              <a:noFill/>
            </a:ln>
          </p:spPr>
          <p:style>
            <a:lnRef idx="0">
              <a:scrgbClr r="0" g="0" b="0"/>
            </a:lnRef>
            <a:fillRef idx="0">
              <a:scrgbClr r="0" g="0" b="0"/>
            </a:fillRef>
            <a:effectRef idx="0">
              <a:scrgbClr r="0" g="0" b="0"/>
            </a:effectRef>
            <a:fontRef idx="minor"/>
          </p:style>
        </p:sp>
      </p:grpSp>
      <p:sp>
        <p:nvSpPr>
          <p:cNvPr id="2" name="Title 1"/>
          <p:cNvSpPr>
            <a:spLocks noGrp="1"/>
          </p:cNvSpPr>
          <p:nvPr>
            <p:ph type="title"/>
          </p:nvPr>
        </p:nvSpPr>
        <p:spPr>
          <a:xfrm>
            <a:off x="356347" y="3542097"/>
            <a:ext cx="5699952"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33" name="object 34"/>
          <p:cNvSpPr/>
          <p:nvPr userDrawn="1"/>
        </p:nvSpPr>
        <p:spPr>
          <a:xfrm>
            <a:off x="358588" y="3314219"/>
            <a:ext cx="5697711"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p:nvPr>
        </p:nvSpPr>
        <p:spPr>
          <a:xfrm>
            <a:off x="355600" y="5693962"/>
            <a:ext cx="5700713" cy="724823"/>
          </a:xfrm>
          <a:prstGeom prst="rect">
            <a:avLst/>
          </a:prstGeom>
        </p:spPr>
        <p:txBody>
          <a:bodyPr/>
          <a:lstStyle>
            <a:lvl1pPr marL="0" indent="0">
              <a:lnSpc>
                <a:spcPct val="100000"/>
              </a:lnSpc>
              <a:spcBef>
                <a:spcPts val="0"/>
              </a:spcBef>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edit Master text styles</a:t>
            </a:r>
          </a:p>
        </p:txBody>
      </p:sp>
      <p:sp>
        <p:nvSpPr>
          <p:cNvPr id="37"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bg1"/>
                </a:solidFill>
                <a:latin typeface="+mj-lt"/>
              </a:rPr>
              <a:t>RBM Partnership To End</a:t>
            </a:r>
            <a:r>
              <a:rPr lang="en-US" sz="800" baseline="0" dirty="0">
                <a:solidFill>
                  <a:schemeClr val="bg1"/>
                </a:solidFill>
                <a:latin typeface="+mj-lt"/>
              </a:rPr>
              <a:t> Malaria</a:t>
            </a:r>
            <a:endParaRPr lang="en-US" sz="800" dirty="0">
              <a:solidFill>
                <a:schemeClr val="bg1"/>
              </a:solidFill>
              <a:latin typeface="+mj-lt"/>
            </a:endParaRPr>
          </a:p>
        </p:txBody>
      </p:sp>
      <p:sp>
        <p:nvSpPr>
          <p:cNvPr id="40" name="Date Placeholder 3"/>
          <p:cNvSpPr txBox="1">
            <a:spLocks/>
          </p:cNvSpPr>
          <p:nvPr userDrawn="1"/>
        </p:nvSpPr>
        <p:spPr>
          <a:xfrm>
            <a:off x="3430325" y="6585661"/>
            <a:ext cx="2057400" cy="135815"/>
          </a:xfrm>
          <a:prstGeom prst="rect">
            <a:avLst/>
          </a:prstGeom>
        </p:spPr>
        <p:txBody>
          <a:bodyPr lIns="0" tIns="46800" rIns="0" anchor="ctr"/>
          <a:lstStyle>
            <a:defPPr>
              <a:defRPr lang="en-US"/>
            </a:defPPr>
            <a:lvl1pPr marL="0" algn="l" defTabSz="457200" rtl="0" eaLnBrk="1" latinLnBrk="0" hangingPunct="1">
              <a:defRPr sz="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F8271E-2A42-2440-8343-20A24AF10B93}" type="datetime3">
              <a:rPr lang="en-GB" smtClean="0">
                <a:solidFill>
                  <a:schemeClr val="bg1"/>
                </a:solidFill>
              </a:rPr>
              <a:pPr/>
              <a:t>29 January, 2019</a:t>
            </a:fld>
            <a:endParaRPr lang="en-GB" dirty="0">
              <a:solidFill>
                <a:schemeClr val="bg1"/>
              </a:solidFill>
            </a:endParaRPr>
          </a:p>
        </p:txBody>
      </p:sp>
      <p:sp>
        <p:nvSpPr>
          <p:cNvPr id="6" name="Date Placeholder 5"/>
          <p:cNvSpPr>
            <a:spLocks noGrp="1"/>
          </p:cNvSpPr>
          <p:nvPr>
            <p:ph type="dt" sz="half" idx="14"/>
          </p:nvPr>
        </p:nvSpPr>
        <p:spPr/>
        <p:txBody>
          <a:bodyPr/>
          <a:lstStyle>
            <a:lvl1pPr>
              <a:defRPr>
                <a:solidFill>
                  <a:schemeClr val="bg1"/>
                </a:solidFill>
              </a:defRPr>
            </a:lvl1pPr>
          </a:lstStyle>
          <a:p>
            <a:fld id="{53BAA737-AD53-B144-B5FC-CECA862102EA}" type="datetime3">
              <a:rPr lang="en-GB" smtClean="0"/>
              <a:t>29 January, 2019</a:t>
            </a:fld>
            <a:endParaRPr lang="en-GB" dirty="0"/>
          </a:p>
        </p:txBody>
      </p:sp>
      <p:sp>
        <p:nvSpPr>
          <p:cNvPr id="32" name="Footer Placeholder 31"/>
          <p:cNvSpPr>
            <a:spLocks noGrp="1"/>
          </p:cNvSpPr>
          <p:nvPr>
            <p:ph type="ftr" sz="quarter" idx="15"/>
          </p:nvPr>
        </p:nvSpPr>
        <p:spPr/>
        <p:txBody>
          <a:bodyPr/>
          <a:lstStyle>
            <a:lvl1pPr>
              <a:defRPr>
                <a:solidFill>
                  <a:schemeClr val="bg1"/>
                </a:solidFill>
              </a:defRPr>
            </a:lvl1pPr>
          </a:lstStyle>
          <a:p>
            <a:r>
              <a:rPr lang="en-US"/>
              <a:t>Presentation Title</a:t>
            </a:r>
            <a:endParaRPr lang="en-US" dirty="0"/>
          </a:p>
        </p:txBody>
      </p:sp>
      <p:sp>
        <p:nvSpPr>
          <p:cNvPr id="34" name="Slide Number Placeholder 33"/>
          <p:cNvSpPr>
            <a:spLocks noGrp="1"/>
          </p:cNvSpPr>
          <p:nvPr>
            <p:ph type="sldNum" sz="quarter" idx="16"/>
          </p:nvPr>
        </p:nvSpPr>
        <p:spPr/>
        <p:txBody>
          <a:bodyPr/>
          <a:lstStyle>
            <a:lvl1pPr>
              <a:defRPr>
                <a:solidFill>
                  <a:schemeClr val="bg1"/>
                </a:solidFill>
              </a:defRPr>
            </a:lvl1pPr>
          </a:lstStyle>
          <a:p>
            <a:fld id="{FF0D519D-25F3-48F0-B892-F2EF05742BB3}" type="slidenum">
              <a:rPr lang="en-GB" smtClean="0"/>
              <a:pPr/>
              <a:t>‹#›</a:t>
            </a:fld>
            <a:endParaRPr lang="en-GB" dirty="0"/>
          </a:p>
        </p:txBody>
      </p:sp>
      <p:sp>
        <p:nvSpPr>
          <p:cNvPr id="42" name="TextBox 41"/>
          <p:cNvSpPr txBox="1"/>
          <p:nvPr userDrawn="1"/>
        </p:nvSpPr>
        <p:spPr>
          <a:xfrm>
            <a:off x="5184775" y="6753225"/>
            <a:ext cx="914400" cy="914400"/>
          </a:xfrm>
          <a:prstGeom prst="rect">
            <a:avLst/>
          </a:prstGeom>
        </p:spPr>
        <p:txBody>
          <a:bodyPr vert="horz" wrap="none" lIns="0" tIns="0" rIns="0" bIns="0" rtlCol="0">
            <a:noAutofit/>
          </a:bodyPr>
          <a:lstStyle/>
          <a:p>
            <a:pPr algn="l"/>
            <a:endParaRPr lang="en-US" dirty="0"/>
          </a:p>
        </p:txBody>
      </p:sp>
    </p:spTree>
    <p:extLst>
      <p:ext uri="{BB962C8B-B14F-4D97-AF65-F5344CB8AC3E}">
        <p14:creationId xmlns:p14="http://schemas.microsoft.com/office/powerpoint/2010/main" val="8738972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775" y="241808"/>
            <a:ext cx="8426450" cy="2440660"/>
          </a:xfrm>
        </p:spPr>
        <p:txBody>
          <a:bodyPr tIns="0" bIns="0" anchor="t">
            <a:noAutofit/>
          </a:bodyPr>
          <a:lstStyle>
            <a:lvl1pPr marL="12700" algn="l" defTabSz="914400" rtl="0" eaLnBrk="1" latinLnBrk="0" hangingPunct="1">
              <a:buNone/>
              <a:defRPr lang="en-US" sz="3900" kern="1200" spc="-10" dirty="0">
                <a:solidFill>
                  <a:schemeClr val="bg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358775" y="2928258"/>
            <a:ext cx="4213225" cy="3161394"/>
          </a:xfrm>
          <a:prstGeom prst="rect">
            <a:avLst/>
          </a:prstGeom>
          <a:noFill/>
        </p:spPr>
        <p:txBody>
          <a:bodyPr>
            <a:normAutofit/>
          </a:bodyPr>
          <a:lstStyle>
            <a:lvl1pPr marL="12700" indent="0" algn="l" defTabSz="457200" rtl="0" eaLnBrk="1" latinLnBrk="0" hangingPunct="1">
              <a:buNone/>
              <a:defRPr lang="en-US" sz="2100" b="1" kern="1200" spc="-5" dirty="0">
                <a:solidFill>
                  <a:srgbClr val="FFFFFF"/>
                </a:solidFill>
                <a:latin typeface="Metric-Semibold"/>
                <a:ea typeface="+mn-ea"/>
                <a:cs typeface="Metric-Semibol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10" name="TextBox 9"/>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5" name="Date Placeholder 4"/>
          <p:cNvSpPr>
            <a:spLocks noGrp="1"/>
          </p:cNvSpPr>
          <p:nvPr>
            <p:ph type="dt" sz="half" idx="10"/>
          </p:nvPr>
        </p:nvSpPr>
        <p:spPr/>
        <p:txBody>
          <a:bodyPr/>
          <a:lstStyle/>
          <a:p>
            <a:fld id="{53B45F93-FCFB-CB4F-ABA7-75AE9063DCC4}" type="datetime3">
              <a:rPr lang="en-GB" smtClean="0"/>
              <a:t>29 January, 2019</a:t>
            </a:fld>
            <a:endParaRPr lang="en-GB"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5" name="Slide Number Placeholder 14"/>
          <p:cNvSpPr>
            <a:spLocks noGrp="1"/>
          </p:cNvSpPr>
          <p:nvPr>
            <p:ph type="sldNum" sz="quarter" idx="12"/>
          </p:nvPr>
        </p:nvSpPr>
        <p:spPr/>
        <p:txBody>
          <a:bodyPr/>
          <a:lstStyle/>
          <a:p>
            <a:fld id="{FF0D519D-25F3-48F0-B892-F2EF05742BB3}" type="slidenum">
              <a:rPr lang="en-GB" smtClean="0"/>
              <a:pPr/>
              <a:t>‹#›</a:t>
            </a:fld>
            <a:endParaRPr lang="en-GB" dirty="0"/>
          </a:p>
        </p:txBody>
      </p:sp>
    </p:spTree>
    <p:extLst>
      <p:ext uri="{BB962C8B-B14F-4D97-AF65-F5344CB8AC3E}">
        <p14:creationId xmlns:p14="http://schemas.microsoft.com/office/powerpoint/2010/main" val="1973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775" y="241808"/>
            <a:ext cx="8426450" cy="2440660"/>
          </a:xfrm>
        </p:spPr>
        <p:txBody>
          <a:bodyPr tIns="0" bIns="0" anchor="t">
            <a:noAutofit/>
          </a:bodyPr>
          <a:lstStyle>
            <a:lvl1pPr marL="12700" algn="l" defTabSz="914400" rtl="0" eaLnBrk="1" latinLnBrk="0" hangingPunct="1">
              <a:buNone/>
              <a:defRPr lang="en-US" sz="3900" kern="1200" spc="-10" dirty="0">
                <a:solidFill>
                  <a:schemeClr val="bg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358775" y="2928258"/>
            <a:ext cx="4213225" cy="3161394"/>
          </a:xfrm>
          <a:prstGeom prst="rect">
            <a:avLst/>
          </a:prstGeom>
          <a:noFill/>
        </p:spPr>
        <p:txBody>
          <a:bodyPr>
            <a:normAutofit/>
          </a:bodyPr>
          <a:lstStyle>
            <a:lvl1pPr marL="12700" indent="0" algn="l" defTabSz="457200" rtl="0" eaLnBrk="1" latinLnBrk="0" hangingPunct="1">
              <a:buNone/>
              <a:defRPr lang="en-US" sz="2100" b="1" kern="1200" spc="-5" dirty="0">
                <a:solidFill>
                  <a:srgbClr val="FFFFFF"/>
                </a:solidFill>
                <a:latin typeface="Metric-Semibold"/>
                <a:ea typeface="+mn-ea"/>
                <a:cs typeface="Metric-Semibol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8"/>
          <p:cNvSpPr>
            <a:spLocks noGrp="1"/>
          </p:cNvSpPr>
          <p:nvPr>
            <p:ph type="sldNum" sz="quarter" idx="12"/>
          </p:nvPr>
        </p:nvSpPr>
        <p:spPr/>
        <p:txBody>
          <a:bodyPr/>
          <a:lstStyle/>
          <a:p>
            <a:fld id="{FF0D519D-25F3-48F0-B892-F2EF05742BB3}" type="slidenum">
              <a:rPr lang="en-GB" smtClean="0"/>
              <a:pPr/>
              <a:t>‹#›</a:t>
            </a:fld>
            <a:endParaRPr lang="en-GB" dirty="0"/>
          </a:p>
        </p:txBody>
      </p:sp>
      <p:sp>
        <p:nvSpPr>
          <p:cNvPr id="13"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10" name="TextBox 9"/>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1"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813F01A6-E22E-8A40-806D-8C035B1C1F43}" type="datetime3">
              <a:rPr lang="en-GB" smtClean="0"/>
              <a:t>29 January, 2019</a:t>
            </a:fld>
            <a:endParaRPr lang="en-GB" dirty="0"/>
          </a:p>
        </p:txBody>
      </p:sp>
      <p:sp>
        <p:nvSpPr>
          <p:cNvPr id="4" name="Footer Placeholder 3"/>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6740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0D519D-25F3-48F0-B892-F2EF05742BB3}" type="slidenum">
              <a:rPr lang="en-GB" smtClean="0"/>
              <a:pPr/>
              <a:t>‹#›</a:t>
            </a:fld>
            <a:endParaRPr lang="en-GB" dirty="0"/>
          </a:p>
        </p:txBody>
      </p:sp>
      <p:sp>
        <p:nvSpPr>
          <p:cNvPr id="9"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2" name="Title 1"/>
          <p:cNvSpPr>
            <a:spLocks noGrp="1"/>
          </p:cNvSpPr>
          <p:nvPr>
            <p:ph type="title"/>
          </p:nvPr>
        </p:nvSpPr>
        <p:spPr/>
        <p:txBody>
          <a:bodyPr/>
          <a:lstStyle/>
          <a:p>
            <a:r>
              <a:rPr lang="en-US"/>
              <a:t>Click to edit Master title style</a:t>
            </a:r>
          </a:p>
        </p:txBody>
      </p:sp>
      <p:sp>
        <p:nvSpPr>
          <p:cNvPr id="10" name="TextBox 9"/>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1"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2A69E21A-A87E-EF4B-829C-5DDBF5AA3098}" type="datetime3">
              <a:rPr lang="en-GB" smtClean="0"/>
              <a:t>29 January, 2019</a:t>
            </a:fld>
            <a:endParaRPr lang="en-GB" dirty="0"/>
          </a:p>
        </p:txBody>
      </p:sp>
      <p:sp>
        <p:nvSpPr>
          <p:cNvPr id="3" name="Footer Placeholder 2"/>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97316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3A6-A335-4C12-9A4F-EA3BC841E3C9}"/>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462DB7-71F2-4E81-B46F-EA6D11D55867}"/>
              </a:ext>
            </a:extLst>
          </p:cNvPr>
          <p:cNvSpPr>
            <a:spLocks noGrp="1"/>
          </p:cNvSpPr>
          <p:nvPr>
            <p:ph type="sldNum" sz="quarter" idx="11"/>
          </p:nvPr>
        </p:nvSpPr>
        <p:spPr/>
        <p:txBody>
          <a:bodyPr/>
          <a:lstStyle/>
          <a:p>
            <a:fld id="{FF0D519D-25F3-48F0-B892-F2EF05742BB3}" type="slidenum">
              <a:rPr lang="en-GB" smtClean="0"/>
              <a:pPr/>
              <a:t>‹#›</a:t>
            </a:fld>
            <a:endParaRPr lang="en-GB" dirty="0"/>
          </a:p>
        </p:txBody>
      </p:sp>
      <p:sp>
        <p:nvSpPr>
          <p:cNvPr id="9" name="Text Placeholder 8">
            <a:extLst>
              <a:ext uri="{FF2B5EF4-FFF2-40B4-BE49-F238E27FC236}">
                <a16:creationId xmlns:a16="http://schemas.microsoft.com/office/drawing/2014/main" id="{1D141739-700F-4199-9BED-2992E98276D4}"/>
              </a:ext>
            </a:extLst>
          </p:cNvPr>
          <p:cNvSpPr>
            <a:spLocks noGrp="1"/>
          </p:cNvSpPr>
          <p:nvPr>
            <p:ph type="body" sz="quarter" idx="13" hasCustomPrompt="1"/>
          </p:nvPr>
        </p:nvSpPr>
        <p:spPr>
          <a:xfrm>
            <a:off x="358775" y="1080000"/>
            <a:ext cx="8426450" cy="5192712"/>
          </a:xfrm>
        </p:spPr>
        <p:txBody>
          <a:bodyPr/>
          <a:lstStyle>
            <a:lvl3pPr marL="252000" indent="-252000">
              <a:tabLst/>
              <a:defRPr/>
            </a:lvl3pPr>
            <a:lvl4pPr marL="252000">
              <a:defRPr/>
            </a:lvl4pPr>
            <a:lvl5pPr marL="504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8" name="object 3"/>
          <p:cNvSpPr/>
          <p:nvPr userDrawn="1"/>
        </p:nvSpPr>
        <p:spPr>
          <a:xfrm>
            <a:off x="356347" y="6517021"/>
            <a:ext cx="8431306" cy="0"/>
          </a:xfrm>
          <a:custGeom>
            <a:avLst/>
            <a:gdLst/>
            <a:ahLst/>
            <a:cxnLst/>
            <a:rect l="l" t="t" r="r" b="b"/>
            <a:pathLst>
              <a:path w="8361045">
                <a:moveTo>
                  <a:pt x="0" y="0"/>
                </a:moveTo>
                <a:lnTo>
                  <a:pt x="8360803" y="0"/>
                </a:lnTo>
              </a:path>
            </a:pathLst>
          </a:custGeom>
          <a:ln w="3175">
            <a:solidFill>
              <a:schemeClr val="tx2"/>
            </a:solidFill>
          </a:ln>
        </p:spPr>
        <p:txBody>
          <a:bodyPr wrap="square" lIns="0" tIns="0" rIns="0" bIns="0" rtlCol="0"/>
          <a:lstStyle/>
          <a:p>
            <a:endParaRPr sz="1815"/>
          </a:p>
        </p:txBody>
      </p:sp>
      <p:sp>
        <p:nvSpPr>
          <p:cNvPr id="10" name="TextBox 9"/>
          <p:cNvSpPr txBox="1"/>
          <p:nvPr userDrawn="1"/>
        </p:nvSpPr>
        <p:spPr>
          <a:xfrm>
            <a:off x="358775" y="6585660"/>
            <a:ext cx="1530350" cy="135816"/>
          </a:xfrm>
          <a:prstGeom prst="rect">
            <a:avLst/>
          </a:prstGeom>
        </p:spPr>
        <p:txBody>
          <a:bodyPr vert="horz" wrap="square" lIns="0" tIns="0" rIns="0" bIns="0" rtlCol="0" anchor="ctr">
            <a:noAutofit/>
          </a:bodyPr>
          <a:lstStyle/>
          <a:p>
            <a:pPr algn="l"/>
            <a:r>
              <a:rPr lang="en-US" sz="800" dirty="0">
                <a:solidFill>
                  <a:schemeClr val="tx2"/>
                </a:solidFill>
                <a:latin typeface="+mj-lt"/>
              </a:rPr>
              <a:t>RBM Partnership To End</a:t>
            </a:r>
            <a:r>
              <a:rPr lang="en-US" sz="800" baseline="0" dirty="0">
                <a:solidFill>
                  <a:schemeClr val="tx2"/>
                </a:solidFill>
                <a:latin typeface="+mj-lt"/>
              </a:rPr>
              <a:t> Malaria</a:t>
            </a:r>
            <a:endParaRPr lang="en-US" sz="800" dirty="0">
              <a:solidFill>
                <a:schemeClr val="tx2"/>
              </a:solidFill>
              <a:latin typeface="+mj-lt"/>
            </a:endParaRPr>
          </a:p>
        </p:txBody>
      </p:sp>
      <p:sp>
        <p:nvSpPr>
          <p:cNvPr id="13"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D7E4A7D5-FA60-FA44-86BF-B0306DF90B6C}"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134574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347" y="216000"/>
            <a:ext cx="8431306" cy="784664"/>
          </a:xfrm>
          <a:prstGeom prst="rect">
            <a:avLst/>
          </a:prstGeom>
        </p:spPr>
        <p:txBody>
          <a:bodyPr vert="horz" lIns="0" tIns="45720" rIns="0" bIns="45720" rtlCol="0" anchor="b">
            <a:noAutofit/>
          </a:bodyPr>
          <a:lstStyle/>
          <a:p>
            <a:r>
              <a:rPr lang="en-US" dirty="0"/>
              <a:t>Click to edit Master title style</a:t>
            </a:r>
          </a:p>
        </p:txBody>
      </p:sp>
      <p:sp>
        <p:nvSpPr>
          <p:cNvPr id="7" name="Date Placeholder 3"/>
          <p:cNvSpPr>
            <a:spLocks noGrp="1"/>
          </p:cNvSpPr>
          <p:nvPr>
            <p:ph type="dt" sz="half" idx="2"/>
          </p:nvPr>
        </p:nvSpPr>
        <p:spPr>
          <a:xfrm>
            <a:off x="3430325" y="6585661"/>
            <a:ext cx="2057400" cy="135815"/>
          </a:xfrm>
          <a:prstGeom prst="rect">
            <a:avLst/>
          </a:prstGeom>
        </p:spPr>
        <p:txBody>
          <a:bodyPr lIns="0" tIns="46800" rIns="0" anchor="ctr"/>
          <a:lstStyle>
            <a:lvl1pPr>
              <a:defRPr sz="800">
                <a:solidFill>
                  <a:schemeClr val="tx2"/>
                </a:solidFill>
              </a:defRPr>
            </a:lvl1pPr>
          </a:lstStyle>
          <a:p>
            <a:fld id="{B0A82A0A-2350-124C-BAD8-58E884698536}" type="datetime3">
              <a:rPr lang="en-GB" smtClean="0"/>
              <a:t>29 January, 2019</a:t>
            </a:fld>
            <a:endParaRPr lang="en-GB" dirty="0"/>
          </a:p>
        </p:txBody>
      </p:sp>
      <p:sp>
        <p:nvSpPr>
          <p:cNvPr id="9" name="Slide Number Placeholder 5"/>
          <p:cNvSpPr>
            <a:spLocks noGrp="1"/>
          </p:cNvSpPr>
          <p:nvPr>
            <p:ph type="sldNum" sz="quarter" idx="4"/>
          </p:nvPr>
        </p:nvSpPr>
        <p:spPr>
          <a:xfrm>
            <a:off x="8458200" y="6585661"/>
            <a:ext cx="331696" cy="135815"/>
          </a:xfrm>
          <a:prstGeom prst="rect">
            <a:avLst/>
          </a:prstGeom>
        </p:spPr>
        <p:txBody>
          <a:bodyPr lIns="0" rIns="0" anchor="ctr"/>
          <a:lstStyle>
            <a:lvl1pPr algn="r">
              <a:defRPr sz="800">
                <a:solidFill>
                  <a:schemeClr val="tx2"/>
                </a:solidFill>
              </a:defRPr>
            </a:lvl1pPr>
          </a:lstStyle>
          <a:p>
            <a:fld id="{FF0D519D-25F3-48F0-B892-F2EF05742BB3}" type="slidenum">
              <a:rPr lang="en-GB" smtClean="0"/>
              <a:pPr/>
              <a:t>‹#›</a:t>
            </a:fld>
            <a:endParaRPr lang="en-GB" dirty="0"/>
          </a:p>
        </p:txBody>
      </p:sp>
      <p:sp>
        <p:nvSpPr>
          <p:cNvPr id="5" name="Text Placeholder 4">
            <a:extLst>
              <a:ext uri="{FF2B5EF4-FFF2-40B4-BE49-F238E27FC236}">
                <a16:creationId xmlns:a16="http://schemas.microsoft.com/office/drawing/2014/main" id="{E4322563-8C1F-4048-9F36-3C14B2A1F45A}"/>
              </a:ext>
            </a:extLst>
          </p:cNvPr>
          <p:cNvSpPr>
            <a:spLocks noGrp="1"/>
          </p:cNvSpPr>
          <p:nvPr>
            <p:ph type="body" idx="1"/>
          </p:nvPr>
        </p:nvSpPr>
        <p:spPr>
          <a:xfrm>
            <a:off x="356347" y="1080000"/>
            <a:ext cx="8431306" cy="512239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3" name="Footer Placeholder 2"/>
          <p:cNvSpPr>
            <a:spLocks noGrp="1"/>
          </p:cNvSpPr>
          <p:nvPr>
            <p:ph type="ftr" sz="quarter" idx="3"/>
          </p:nvPr>
        </p:nvSpPr>
        <p:spPr>
          <a:xfrm>
            <a:off x="2023200" y="6585661"/>
            <a:ext cx="1407125" cy="135814"/>
          </a:xfrm>
          <a:prstGeom prst="rect">
            <a:avLst/>
          </a:prstGeom>
        </p:spPr>
        <p:txBody>
          <a:bodyPr vert="horz" lIns="0" tIns="0" rIns="0" bIns="0" rtlCol="0" anchor="ctr"/>
          <a:lstStyle>
            <a:lvl1pPr algn="l">
              <a:defRPr sz="800">
                <a:solidFill>
                  <a:schemeClr val="tx2"/>
                </a:solidFill>
              </a:defRPr>
            </a:lvl1pPr>
          </a:lstStyle>
          <a:p>
            <a:r>
              <a:rPr lang="en-US"/>
              <a:t>Presentation Title</a:t>
            </a:r>
            <a:endParaRPr lang="en-US" dirty="0"/>
          </a:p>
        </p:txBody>
      </p:sp>
    </p:spTree>
    <p:extLst>
      <p:ext uri="{BB962C8B-B14F-4D97-AF65-F5344CB8AC3E}">
        <p14:creationId xmlns:p14="http://schemas.microsoft.com/office/powerpoint/2010/main" val="642257547"/>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8" r:id="rId3"/>
    <p:sldLayoutId id="2147483669" r:id="rId4"/>
    <p:sldLayoutId id="2147483671" r:id="rId5"/>
    <p:sldLayoutId id="2147483663" r:id="rId6"/>
    <p:sldLayoutId id="2147483672" r:id="rId7"/>
    <p:sldLayoutId id="2147483667" r:id="rId8"/>
    <p:sldLayoutId id="2147483673" r:id="rId9"/>
    <p:sldLayoutId id="2147483674" r:id="rId10"/>
    <p:sldLayoutId id="2147483675" r:id="rId11"/>
    <p:sldLayoutId id="2147483676" r:id="rId12"/>
    <p:sldLayoutId id="2147483677" r:id="rId13"/>
    <p:sldLayoutId id="2147483679" r:id="rId14"/>
    <p:sldLayoutId id="2147483685" r:id="rId15"/>
    <p:sldLayoutId id="2147483680" r:id="rId16"/>
    <p:sldLayoutId id="2147483681" r:id="rId17"/>
    <p:sldLayoutId id="2147483682" r:id="rId18"/>
    <p:sldLayoutId id="2147483683" r:id="rId19"/>
    <p:sldLayoutId id="2147483678" r:id="rId20"/>
    <p:sldLayoutId id="2147483686" r:id="rId21"/>
  </p:sldLayoutIdLst>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ts val="1750"/>
        </a:lnSpc>
        <a:spcBef>
          <a:spcPts val="0"/>
        </a:spcBef>
        <a:buFont typeface="Arial" panose="020B0604020202020204" pitchFamily="34" charset="0"/>
        <a:buNone/>
        <a:tabLst/>
        <a:defRPr lang="en-US" sz="1400" kern="1200" dirty="0">
          <a:solidFill>
            <a:schemeClr val="tx2"/>
          </a:solidFill>
          <a:latin typeface="+mj-lt"/>
          <a:ea typeface="+mn-ea"/>
          <a:cs typeface="Metric-Light"/>
        </a:defRPr>
      </a:lvl1pPr>
      <a:lvl2pPr marL="0" indent="0" algn="l" defTabSz="914400" rtl="0" eaLnBrk="1" latinLnBrk="0" hangingPunct="1">
        <a:lnSpc>
          <a:spcPts val="1750"/>
        </a:lnSpc>
        <a:spcBef>
          <a:spcPts val="0"/>
        </a:spcBef>
        <a:buFont typeface="Arial" panose="020B0604020202020204" pitchFamily="34" charset="0"/>
        <a:buNone/>
        <a:tabLst/>
        <a:defRPr lang="en-US" sz="1400" b="0" kern="1200" dirty="0">
          <a:solidFill>
            <a:schemeClr val="tx2"/>
          </a:solidFill>
          <a:latin typeface="+mn-lt"/>
          <a:ea typeface="+mn-ea"/>
          <a:cs typeface="Metric-Semibold"/>
        </a:defRPr>
      </a:lvl2pPr>
      <a:lvl3pPr marL="0" marR="2210435" indent="0" algn="l" defTabSz="457200" rtl="0" eaLnBrk="1" latinLnBrk="0" hangingPunct="1">
        <a:lnSpc>
          <a:spcPts val="1750"/>
        </a:lnSpc>
        <a:spcBef>
          <a:spcPts val="0"/>
        </a:spcBef>
        <a:buFont typeface="Arial" panose="020B0604020202020204" pitchFamily="34" charset="0"/>
        <a:buNone/>
        <a:tabLst/>
        <a:defRPr lang="en-US" sz="1400" kern="1200" dirty="0">
          <a:solidFill>
            <a:schemeClr val="tx1"/>
          </a:solidFill>
          <a:latin typeface="+mn-lt"/>
          <a:ea typeface="+mn-ea"/>
          <a:cs typeface="Metric-Light"/>
        </a:defRPr>
      </a:lvl3pPr>
      <a:lvl4pPr marL="252000" indent="-252000" algn="l" defTabSz="914400" rtl="0" eaLnBrk="1" latinLnBrk="0" hangingPunct="1">
        <a:lnSpc>
          <a:spcPts val="1750"/>
        </a:lnSpc>
        <a:spcBef>
          <a:spcPts val="0"/>
        </a:spcBef>
        <a:buFont typeface="Arial" panose="020B0604020202020204" pitchFamily="34" charset="0"/>
        <a:buChar char="•"/>
        <a:tabLst/>
        <a:defRPr sz="1400" kern="1200">
          <a:solidFill>
            <a:schemeClr val="tx2"/>
          </a:solidFill>
          <a:latin typeface="+mn-lt"/>
          <a:ea typeface="+mn-ea"/>
          <a:cs typeface="+mn-cs"/>
        </a:defRPr>
      </a:lvl4pPr>
      <a:lvl5pPr marL="504000" indent="-250825" algn="l" defTabSz="914400" rtl="0" eaLnBrk="1" latinLnBrk="0" hangingPunct="1">
        <a:lnSpc>
          <a:spcPts val="1750"/>
        </a:lnSpc>
        <a:spcBef>
          <a:spcPts val="0"/>
        </a:spcBef>
        <a:buFont typeface="Arial" panose="020B0604020202020204" pitchFamily="34" charset="0"/>
        <a:buChar char="•"/>
        <a:tabLst/>
        <a:defRPr sz="1400" kern="1200">
          <a:solidFill>
            <a:schemeClr val="tx2"/>
          </a:solidFill>
          <a:latin typeface="+mn-lt"/>
          <a:ea typeface="+mn-ea"/>
          <a:cs typeface="+mn-cs"/>
        </a:defRPr>
      </a:lvl5pPr>
      <a:lvl6pPr marL="756000" indent="-252000" algn="l" defTabSz="914400" rtl="0" eaLnBrk="1" latinLnBrk="0" hangingPunct="1">
        <a:lnSpc>
          <a:spcPct val="100000"/>
        </a:lnSpc>
        <a:spcBef>
          <a:spcPts val="0"/>
        </a:spcBef>
        <a:buFont typeface="Arial" panose="020B0604020202020204" pitchFamily="34" charset="0"/>
        <a:buChar char="•"/>
        <a:defRPr sz="1400" kern="1200">
          <a:solidFill>
            <a:schemeClr val="tx2"/>
          </a:solidFill>
          <a:latin typeface="+mn-lt"/>
          <a:ea typeface="+mn-ea"/>
          <a:cs typeface="+mn-cs"/>
        </a:defRPr>
      </a:lvl6pPr>
      <a:lvl7pPr marL="252000" indent="-2520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ts val="175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2" userDrawn="1">
          <p15:clr>
            <a:srgbClr val="F26B43"/>
          </p15:clr>
        </p15:guide>
        <p15:guide id="2" pos="2880" userDrawn="1">
          <p15:clr>
            <a:srgbClr val="F26B43"/>
          </p15:clr>
        </p15:guide>
        <p15:guide id="3" pos="226" userDrawn="1">
          <p15:clr>
            <a:srgbClr val="F26B43"/>
          </p15:clr>
        </p15:guide>
        <p15:guide id="4"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5.pn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image" Target="../media/image5.png"/><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diagramQuickStyle" Target="../diagrams/quickStyle4.xm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Layout" Target="../diagrams/layout4.xml"/><Relationship Id="rId11" Type="http://schemas.openxmlformats.org/officeDocument/2006/relationships/image" Target="../media/image3.png"/><Relationship Id="rId5" Type="http://schemas.openxmlformats.org/officeDocument/2006/relationships/diagramData" Target="../diagrams/data4.xml"/><Relationship Id="rId15" Type="http://schemas.openxmlformats.org/officeDocument/2006/relationships/image" Target="../media/image7.svg"/><Relationship Id="rId10" Type="http://schemas.openxmlformats.org/officeDocument/2006/relationships/image" Target="../media/image2.png"/><Relationship Id="rId4" Type="http://schemas.openxmlformats.org/officeDocument/2006/relationships/image" Target="../media/image9.svg"/><Relationship Id="rId9" Type="http://schemas.microsoft.com/office/2007/relationships/diagramDrawing" Target="../diagrams/drawing4.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t>Increasing the use of data in IRS decision making</a:t>
            </a:r>
          </a:p>
        </p:txBody>
      </p:sp>
      <p:sp>
        <p:nvSpPr>
          <p:cNvPr id="2" name="Date Placeholder 1"/>
          <p:cNvSpPr>
            <a:spLocks noGrp="1"/>
          </p:cNvSpPr>
          <p:nvPr>
            <p:ph type="dt" sz="half" idx="10"/>
          </p:nvPr>
        </p:nvSpPr>
        <p:spPr/>
        <p:txBody>
          <a:bodyPr/>
          <a:lstStyle/>
          <a:p>
            <a:r>
              <a:rPr lang="en-GB" dirty="0"/>
              <a:t>29 January 2019</a:t>
            </a:r>
          </a:p>
        </p:txBody>
      </p:sp>
      <p:sp>
        <p:nvSpPr>
          <p:cNvPr id="6" name="Slide Number Placeholder 5"/>
          <p:cNvSpPr>
            <a:spLocks noGrp="1"/>
          </p:cNvSpPr>
          <p:nvPr>
            <p:ph type="sldNum" sz="quarter" idx="11"/>
          </p:nvPr>
        </p:nvSpPr>
        <p:spPr/>
        <p:txBody>
          <a:bodyPr/>
          <a:lstStyle/>
          <a:p>
            <a:fld id="{FF0D519D-25F3-48F0-B892-F2EF05742BB3}" type="slidenum">
              <a:rPr lang="en-GB" smtClean="0"/>
              <a:pPr/>
              <a:t>1</a:t>
            </a:fld>
            <a:endParaRPr lang="en-GB" dirty="0"/>
          </a:p>
        </p:txBody>
      </p:sp>
      <p:sp>
        <p:nvSpPr>
          <p:cNvPr id="11" name="Text Placeholder 10"/>
          <p:cNvSpPr>
            <a:spLocks noGrp="1"/>
          </p:cNvSpPr>
          <p:nvPr>
            <p:ph type="body" sz="quarter" idx="13"/>
          </p:nvPr>
        </p:nvSpPr>
        <p:spPr/>
        <p:txBody>
          <a:bodyPr/>
          <a:lstStyle/>
          <a:p>
            <a:r>
              <a:rPr lang="en-US" sz="1800" dirty="0"/>
              <a:t>Megan Littrell</a:t>
            </a:r>
          </a:p>
          <a:p>
            <a:r>
              <a:rPr lang="en-US" sz="1800" dirty="0"/>
              <a:t>PMI </a:t>
            </a:r>
            <a:r>
              <a:rPr lang="en-US" sz="1800" dirty="0" err="1"/>
              <a:t>VectorLink</a:t>
            </a:r>
            <a:r>
              <a:rPr lang="en-US" sz="1800" dirty="0"/>
              <a:t> Project </a:t>
            </a:r>
          </a:p>
        </p:txBody>
      </p:sp>
      <p:grpSp>
        <p:nvGrpSpPr>
          <p:cNvPr id="72" name="Group 71">
            <a:extLst>
              <a:ext uri="{FF2B5EF4-FFF2-40B4-BE49-F238E27FC236}">
                <a16:creationId xmlns:a16="http://schemas.microsoft.com/office/drawing/2014/main" id="{662A9C02-07D9-471C-ACDB-9C329EB447B2}"/>
              </a:ext>
            </a:extLst>
          </p:cNvPr>
          <p:cNvGrpSpPr/>
          <p:nvPr/>
        </p:nvGrpSpPr>
        <p:grpSpPr>
          <a:xfrm>
            <a:off x="334764" y="221264"/>
            <a:ext cx="3237718" cy="1016847"/>
            <a:chOff x="783720" y="1506600"/>
            <a:chExt cx="8580960" cy="2694960"/>
          </a:xfrm>
          <a:solidFill>
            <a:schemeClr val="bg1"/>
          </a:solidFill>
        </p:grpSpPr>
        <p:sp>
          <p:nvSpPr>
            <p:cNvPr id="73" name="CustomShape 1">
              <a:extLst>
                <a:ext uri="{FF2B5EF4-FFF2-40B4-BE49-F238E27FC236}">
                  <a16:creationId xmlns:a16="http://schemas.microsoft.com/office/drawing/2014/main" id="{D4B5A501-6D7D-42FA-809D-C1FFDD40E603}"/>
                </a:ext>
              </a:extLst>
            </p:cNvPr>
            <p:cNvSpPr/>
            <p:nvPr/>
          </p:nvSpPr>
          <p:spPr>
            <a:xfrm>
              <a:off x="783720" y="1506600"/>
              <a:ext cx="2684520" cy="2683800"/>
            </a:xfrm>
            <a:custGeom>
              <a:avLst/>
              <a:gdLst/>
              <a:ahLst/>
              <a:cxnLst/>
              <a:rect l="l" t="t" r="r" b="b"/>
              <a:pathLst>
                <a:path w="7458" h="7456">
                  <a:moveTo>
                    <a:pt x="7457" y="3735"/>
                  </a:moveTo>
                  <a:lnTo>
                    <a:pt x="7457" y="3735"/>
                  </a:lnTo>
                  <a:cubicBezTo>
                    <a:pt x="7457" y="5800"/>
                    <a:pt x="5801" y="7455"/>
                    <a:pt x="3736" y="7455"/>
                  </a:cubicBezTo>
                  <a:cubicBezTo>
                    <a:pt x="1671" y="7455"/>
                    <a:pt x="0" y="5800"/>
                    <a:pt x="0" y="3735"/>
                  </a:cubicBezTo>
                  <a:cubicBezTo>
                    <a:pt x="0" y="1670"/>
                    <a:pt x="1671" y="0"/>
                    <a:pt x="3736" y="0"/>
                  </a:cubicBezTo>
                  <a:cubicBezTo>
                    <a:pt x="5801" y="0"/>
                    <a:pt x="7457" y="1670"/>
                    <a:pt x="7457" y="3735"/>
                  </a:cubicBezTo>
                  <a:moveTo>
                    <a:pt x="1970" y="4775"/>
                  </a:moveTo>
                  <a:lnTo>
                    <a:pt x="1970" y="4775"/>
                  </a:lnTo>
                  <a:cubicBezTo>
                    <a:pt x="2554" y="4775"/>
                    <a:pt x="2554" y="4775"/>
                    <a:pt x="2554" y="4775"/>
                  </a:cubicBezTo>
                  <a:cubicBezTo>
                    <a:pt x="2081" y="4050"/>
                    <a:pt x="2081" y="4050"/>
                    <a:pt x="2081" y="4050"/>
                  </a:cubicBezTo>
                  <a:cubicBezTo>
                    <a:pt x="2207" y="4002"/>
                    <a:pt x="2301" y="3924"/>
                    <a:pt x="2364" y="3829"/>
                  </a:cubicBezTo>
                  <a:cubicBezTo>
                    <a:pt x="2444" y="3720"/>
                    <a:pt x="2475" y="3594"/>
                    <a:pt x="2475" y="3452"/>
                  </a:cubicBezTo>
                  <a:cubicBezTo>
                    <a:pt x="2475" y="3231"/>
                    <a:pt x="2412" y="3057"/>
                    <a:pt x="2270" y="2931"/>
                  </a:cubicBezTo>
                  <a:cubicBezTo>
                    <a:pt x="2144" y="2821"/>
                    <a:pt x="1970" y="2758"/>
                    <a:pt x="1750" y="2758"/>
                  </a:cubicBezTo>
                  <a:cubicBezTo>
                    <a:pt x="835" y="2758"/>
                    <a:pt x="835" y="2758"/>
                    <a:pt x="835" y="2758"/>
                  </a:cubicBezTo>
                  <a:cubicBezTo>
                    <a:pt x="835" y="4775"/>
                    <a:pt x="835" y="4775"/>
                    <a:pt x="835" y="4775"/>
                  </a:cubicBezTo>
                  <a:cubicBezTo>
                    <a:pt x="1356" y="4775"/>
                    <a:pt x="1356" y="4775"/>
                    <a:pt x="1356" y="4775"/>
                  </a:cubicBezTo>
                  <a:cubicBezTo>
                    <a:pt x="1356" y="4113"/>
                    <a:pt x="1356" y="4113"/>
                    <a:pt x="1356" y="4113"/>
                  </a:cubicBezTo>
                  <a:cubicBezTo>
                    <a:pt x="1545" y="4113"/>
                    <a:pt x="1545" y="4113"/>
                    <a:pt x="1545" y="4113"/>
                  </a:cubicBezTo>
                  <a:lnTo>
                    <a:pt x="1970" y="4775"/>
                  </a:lnTo>
                  <a:moveTo>
                    <a:pt x="1686" y="3200"/>
                  </a:moveTo>
                  <a:lnTo>
                    <a:pt x="1686" y="3200"/>
                  </a:lnTo>
                  <a:cubicBezTo>
                    <a:pt x="1876" y="3200"/>
                    <a:pt x="1955" y="3278"/>
                    <a:pt x="1955" y="3452"/>
                  </a:cubicBezTo>
                  <a:cubicBezTo>
                    <a:pt x="1955" y="3609"/>
                    <a:pt x="1876" y="3688"/>
                    <a:pt x="1686" y="3688"/>
                  </a:cubicBezTo>
                  <a:cubicBezTo>
                    <a:pt x="1356" y="3688"/>
                    <a:pt x="1356" y="3688"/>
                    <a:pt x="1356" y="3688"/>
                  </a:cubicBezTo>
                  <a:cubicBezTo>
                    <a:pt x="1356" y="3200"/>
                    <a:pt x="1356" y="3200"/>
                    <a:pt x="1356" y="3200"/>
                  </a:cubicBezTo>
                  <a:lnTo>
                    <a:pt x="1686" y="3200"/>
                  </a:lnTo>
                  <a:moveTo>
                    <a:pt x="4178" y="3578"/>
                  </a:moveTo>
                  <a:lnTo>
                    <a:pt x="4178" y="3578"/>
                  </a:lnTo>
                  <a:cubicBezTo>
                    <a:pt x="4241" y="3499"/>
                    <a:pt x="4256" y="3405"/>
                    <a:pt x="4256" y="3310"/>
                  </a:cubicBezTo>
                  <a:cubicBezTo>
                    <a:pt x="4256" y="3137"/>
                    <a:pt x="4209" y="2994"/>
                    <a:pt x="4083" y="2900"/>
                  </a:cubicBezTo>
                  <a:cubicBezTo>
                    <a:pt x="3973" y="2805"/>
                    <a:pt x="3799" y="2758"/>
                    <a:pt x="3594" y="2758"/>
                  </a:cubicBezTo>
                  <a:cubicBezTo>
                    <a:pt x="2727" y="2758"/>
                    <a:pt x="2727" y="2758"/>
                    <a:pt x="2727" y="2758"/>
                  </a:cubicBezTo>
                  <a:cubicBezTo>
                    <a:pt x="2727" y="4775"/>
                    <a:pt x="2727" y="4775"/>
                    <a:pt x="2727" y="4775"/>
                  </a:cubicBezTo>
                  <a:cubicBezTo>
                    <a:pt x="3657" y="4775"/>
                    <a:pt x="3657" y="4775"/>
                    <a:pt x="3657" y="4775"/>
                  </a:cubicBezTo>
                  <a:cubicBezTo>
                    <a:pt x="3862" y="4775"/>
                    <a:pt x="4036" y="4728"/>
                    <a:pt x="4146" y="4633"/>
                  </a:cubicBezTo>
                  <a:cubicBezTo>
                    <a:pt x="4256" y="4538"/>
                    <a:pt x="4319" y="4397"/>
                    <a:pt x="4319" y="4208"/>
                  </a:cubicBezTo>
                  <a:cubicBezTo>
                    <a:pt x="4319" y="4097"/>
                    <a:pt x="4288" y="4002"/>
                    <a:pt x="4225" y="3908"/>
                  </a:cubicBezTo>
                  <a:cubicBezTo>
                    <a:pt x="4162" y="3829"/>
                    <a:pt x="4083" y="3766"/>
                    <a:pt x="3988" y="3735"/>
                  </a:cubicBezTo>
                  <a:cubicBezTo>
                    <a:pt x="4067" y="3704"/>
                    <a:pt x="4130" y="3657"/>
                    <a:pt x="4178" y="3578"/>
                  </a:cubicBezTo>
                  <a:moveTo>
                    <a:pt x="3232" y="3200"/>
                  </a:moveTo>
                  <a:lnTo>
                    <a:pt x="3232" y="3200"/>
                  </a:lnTo>
                  <a:cubicBezTo>
                    <a:pt x="3531" y="3200"/>
                    <a:pt x="3531" y="3200"/>
                    <a:pt x="3531" y="3200"/>
                  </a:cubicBezTo>
                  <a:cubicBezTo>
                    <a:pt x="3689" y="3200"/>
                    <a:pt x="3768" y="3247"/>
                    <a:pt x="3768" y="3373"/>
                  </a:cubicBezTo>
                  <a:cubicBezTo>
                    <a:pt x="3768" y="3499"/>
                    <a:pt x="3689" y="3562"/>
                    <a:pt x="3531" y="3562"/>
                  </a:cubicBezTo>
                  <a:cubicBezTo>
                    <a:pt x="3232" y="3562"/>
                    <a:pt x="3232" y="3562"/>
                    <a:pt x="3232" y="3562"/>
                  </a:cubicBezTo>
                  <a:lnTo>
                    <a:pt x="3232" y="3200"/>
                  </a:lnTo>
                  <a:moveTo>
                    <a:pt x="3579" y="3955"/>
                  </a:moveTo>
                  <a:lnTo>
                    <a:pt x="3579" y="3955"/>
                  </a:lnTo>
                  <a:cubicBezTo>
                    <a:pt x="3657" y="3955"/>
                    <a:pt x="3705" y="3971"/>
                    <a:pt x="3752" y="4002"/>
                  </a:cubicBezTo>
                  <a:cubicBezTo>
                    <a:pt x="3799" y="4034"/>
                    <a:pt x="3815" y="4081"/>
                    <a:pt x="3815" y="4145"/>
                  </a:cubicBezTo>
                  <a:cubicBezTo>
                    <a:pt x="3815" y="4208"/>
                    <a:pt x="3799" y="4254"/>
                    <a:pt x="3752" y="4286"/>
                  </a:cubicBezTo>
                  <a:cubicBezTo>
                    <a:pt x="3705" y="4318"/>
                    <a:pt x="3657" y="4349"/>
                    <a:pt x="3579" y="4349"/>
                  </a:cubicBezTo>
                  <a:cubicBezTo>
                    <a:pt x="3232" y="4349"/>
                    <a:pt x="3232" y="4349"/>
                    <a:pt x="3232" y="4349"/>
                  </a:cubicBezTo>
                  <a:cubicBezTo>
                    <a:pt x="3232" y="3955"/>
                    <a:pt x="3232" y="3955"/>
                    <a:pt x="3232" y="3955"/>
                  </a:cubicBezTo>
                  <a:lnTo>
                    <a:pt x="3579" y="3955"/>
                  </a:lnTo>
                  <a:moveTo>
                    <a:pt x="6117" y="3625"/>
                  </a:moveTo>
                  <a:lnTo>
                    <a:pt x="6117" y="3625"/>
                  </a:lnTo>
                  <a:cubicBezTo>
                    <a:pt x="6117" y="4775"/>
                    <a:pt x="6117" y="4775"/>
                    <a:pt x="6117" y="4775"/>
                  </a:cubicBezTo>
                  <a:cubicBezTo>
                    <a:pt x="6637" y="4775"/>
                    <a:pt x="6637" y="4775"/>
                    <a:pt x="6637" y="4775"/>
                  </a:cubicBezTo>
                  <a:cubicBezTo>
                    <a:pt x="6637" y="2758"/>
                    <a:pt x="6637" y="2758"/>
                    <a:pt x="6637" y="2758"/>
                  </a:cubicBezTo>
                  <a:cubicBezTo>
                    <a:pt x="6148" y="2758"/>
                    <a:pt x="6148" y="2758"/>
                    <a:pt x="6148" y="2758"/>
                  </a:cubicBezTo>
                  <a:cubicBezTo>
                    <a:pt x="5597" y="3578"/>
                    <a:pt x="5597" y="3578"/>
                    <a:pt x="5597" y="3578"/>
                  </a:cubicBezTo>
                  <a:cubicBezTo>
                    <a:pt x="5045" y="2758"/>
                    <a:pt x="5045" y="2758"/>
                    <a:pt x="5045" y="2758"/>
                  </a:cubicBezTo>
                  <a:cubicBezTo>
                    <a:pt x="4556" y="2758"/>
                    <a:pt x="4556" y="2758"/>
                    <a:pt x="4556" y="2758"/>
                  </a:cubicBezTo>
                  <a:cubicBezTo>
                    <a:pt x="4556" y="4775"/>
                    <a:pt x="4556" y="4775"/>
                    <a:pt x="4556" y="4775"/>
                  </a:cubicBezTo>
                  <a:cubicBezTo>
                    <a:pt x="5076" y="4775"/>
                    <a:pt x="5076" y="4775"/>
                    <a:pt x="5076" y="4775"/>
                  </a:cubicBezTo>
                  <a:cubicBezTo>
                    <a:pt x="5076" y="3625"/>
                    <a:pt x="5076" y="3625"/>
                    <a:pt x="5076" y="3625"/>
                  </a:cubicBezTo>
                  <a:cubicBezTo>
                    <a:pt x="5597" y="4349"/>
                    <a:pt x="5597" y="4349"/>
                    <a:pt x="5597" y="4349"/>
                  </a:cubicBezTo>
                  <a:lnTo>
                    <a:pt x="5597" y="4349"/>
                  </a:lnTo>
                  <a:lnTo>
                    <a:pt x="6117" y="3625"/>
                  </a:lnTo>
                </a:path>
              </a:pathLst>
            </a:custGeom>
            <a:grpFill/>
            <a:ln>
              <a:noFill/>
            </a:ln>
          </p:spPr>
          <p:style>
            <a:lnRef idx="0">
              <a:scrgbClr r="0" g="0" b="0"/>
            </a:lnRef>
            <a:fillRef idx="0">
              <a:scrgbClr r="0" g="0" b="0"/>
            </a:fillRef>
            <a:effectRef idx="0">
              <a:scrgbClr r="0" g="0" b="0"/>
            </a:effectRef>
            <a:fontRef idx="minor"/>
          </p:style>
        </p:sp>
        <p:sp>
          <p:nvSpPr>
            <p:cNvPr id="74" name="CustomShape 2">
              <a:extLst>
                <a:ext uri="{FF2B5EF4-FFF2-40B4-BE49-F238E27FC236}">
                  <a16:creationId xmlns:a16="http://schemas.microsoft.com/office/drawing/2014/main" id="{82F6EF62-6263-451B-A572-E4F7946C7DF3}"/>
                </a:ext>
              </a:extLst>
            </p:cNvPr>
            <p:cNvSpPr/>
            <p:nvPr/>
          </p:nvSpPr>
          <p:spPr>
            <a:xfrm>
              <a:off x="3768840" y="3645360"/>
              <a:ext cx="448560" cy="545040"/>
            </a:xfrm>
            <a:custGeom>
              <a:avLst/>
              <a:gdLst/>
              <a:ahLst/>
              <a:cxnLst/>
              <a:rect l="l" t="t" r="r" b="b"/>
              <a:pathLst>
                <a:path w="1247" h="1515">
                  <a:moveTo>
                    <a:pt x="0" y="174"/>
                  </a:moveTo>
                  <a:lnTo>
                    <a:pt x="0" y="0"/>
                  </a:lnTo>
                  <a:lnTo>
                    <a:pt x="1246" y="0"/>
                  </a:lnTo>
                  <a:lnTo>
                    <a:pt x="1246" y="174"/>
                  </a:lnTo>
                  <a:lnTo>
                    <a:pt x="726" y="174"/>
                  </a:lnTo>
                  <a:lnTo>
                    <a:pt x="726" y="1514"/>
                  </a:lnTo>
                  <a:lnTo>
                    <a:pt x="521" y="1514"/>
                  </a:lnTo>
                  <a:lnTo>
                    <a:pt x="521" y="174"/>
                  </a:lnTo>
                  <a:lnTo>
                    <a:pt x="0" y="174"/>
                  </a:lnTo>
                </a:path>
              </a:pathLst>
            </a:custGeom>
            <a:grpFill/>
            <a:ln>
              <a:noFill/>
            </a:ln>
          </p:spPr>
          <p:style>
            <a:lnRef idx="0">
              <a:scrgbClr r="0" g="0" b="0"/>
            </a:lnRef>
            <a:fillRef idx="0">
              <a:scrgbClr r="0" g="0" b="0"/>
            </a:fillRef>
            <a:effectRef idx="0">
              <a:scrgbClr r="0" g="0" b="0"/>
            </a:effectRef>
            <a:fontRef idx="minor"/>
          </p:style>
        </p:sp>
        <p:sp>
          <p:nvSpPr>
            <p:cNvPr id="75" name="CustomShape 3">
              <a:extLst>
                <a:ext uri="{FF2B5EF4-FFF2-40B4-BE49-F238E27FC236}">
                  <a16:creationId xmlns:a16="http://schemas.microsoft.com/office/drawing/2014/main" id="{E0E3714C-FFFE-4437-99DA-CE544D3034A2}"/>
                </a:ext>
              </a:extLst>
            </p:cNvPr>
            <p:cNvSpPr/>
            <p:nvPr/>
          </p:nvSpPr>
          <p:spPr>
            <a:xfrm>
              <a:off x="4211640" y="3787200"/>
              <a:ext cx="363240" cy="414360"/>
            </a:xfrm>
            <a:custGeom>
              <a:avLst/>
              <a:gdLst/>
              <a:ahLst/>
              <a:cxnLst/>
              <a:rect l="l" t="t" r="r" b="b"/>
              <a:pathLst>
                <a:path w="1010" h="1152">
                  <a:moveTo>
                    <a:pt x="867" y="158"/>
                  </a:moveTo>
                  <a:lnTo>
                    <a:pt x="867" y="158"/>
                  </a:lnTo>
                  <a:cubicBezTo>
                    <a:pt x="962" y="269"/>
                    <a:pt x="1009" y="410"/>
                    <a:pt x="1009" y="584"/>
                  </a:cubicBezTo>
                  <a:cubicBezTo>
                    <a:pt x="1009" y="741"/>
                    <a:pt x="962" y="883"/>
                    <a:pt x="867" y="993"/>
                  </a:cubicBezTo>
                  <a:cubicBezTo>
                    <a:pt x="772" y="1088"/>
                    <a:pt x="646" y="1151"/>
                    <a:pt x="504" y="1151"/>
                  </a:cubicBezTo>
                  <a:cubicBezTo>
                    <a:pt x="347" y="1151"/>
                    <a:pt x="237" y="1088"/>
                    <a:pt x="142" y="993"/>
                  </a:cubicBezTo>
                  <a:cubicBezTo>
                    <a:pt x="47" y="883"/>
                    <a:pt x="0" y="741"/>
                    <a:pt x="0" y="584"/>
                  </a:cubicBezTo>
                  <a:cubicBezTo>
                    <a:pt x="0" y="410"/>
                    <a:pt x="47" y="269"/>
                    <a:pt x="142" y="158"/>
                  </a:cubicBezTo>
                  <a:cubicBezTo>
                    <a:pt x="237" y="63"/>
                    <a:pt x="347" y="0"/>
                    <a:pt x="504" y="0"/>
                  </a:cubicBezTo>
                  <a:cubicBezTo>
                    <a:pt x="646" y="0"/>
                    <a:pt x="772" y="63"/>
                    <a:pt x="867" y="158"/>
                  </a:cubicBezTo>
                  <a:moveTo>
                    <a:pt x="741" y="867"/>
                  </a:moveTo>
                  <a:lnTo>
                    <a:pt x="741" y="867"/>
                  </a:lnTo>
                  <a:cubicBezTo>
                    <a:pt x="788" y="804"/>
                    <a:pt x="820" y="694"/>
                    <a:pt x="820" y="584"/>
                  </a:cubicBezTo>
                  <a:cubicBezTo>
                    <a:pt x="820" y="458"/>
                    <a:pt x="788" y="363"/>
                    <a:pt x="741" y="284"/>
                  </a:cubicBezTo>
                  <a:cubicBezTo>
                    <a:pt x="678" y="206"/>
                    <a:pt x="599" y="174"/>
                    <a:pt x="504" y="174"/>
                  </a:cubicBezTo>
                  <a:cubicBezTo>
                    <a:pt x="410" y="174"/>
                    <a:pt x="331" y="206"/>
                    <a:pt x="268" y="284"/>
                  </a:cubicBezTo>
                  <a:cubicBezTo>
                    <a:pt x="220" y="363"/>
                    <a:pt x="189" y="458"/>
                    <a:pt x="189" y="584"/>
                  </a:cubicBezTo>
                  <a:cubicBezTo>
                    <a:pt x="189" y="694"/>
                    <a:pt x="220" y="804"/>
                    <a:pt x="268" y="867"/>
                  </a:cubicBezTo>
                  <a:cubicBezTo>
                    <a:pt x="331" y="946"/>
                    <a:pt x="410" y="978"/>
                    <a:pt x="504" y="978"/>
                  </a:cubicBezTo>
                  <a:cubicBezTo>
                    <a:pt x="599" y="978"/>
                    <a:pt x="678" y="946"/>
                    <a:pt x="741" y="867"/>
                  </a:cubicBezTo>
                </a:path>
              </a:pathLst>
            </a:custGeom>
            <a:grpFill/>
            <a:ln>
              <a:noFill/>
            </a:ln>
          </p:spPr>
          <p:style>
            <a:lnRef idx="0">
              <a:scrgbClr r="0" g="0" b="0"/>
            </a:lnRef>
            <a:fillRef idx="0">
              <a:scrgbClr r="0" g="0" b="0"/>
            </a:fillRef>
            <a:effectRef idx="0">
              <a:scrgbClr r="0" g="0" b="0"/>
            </a:effectRef>
            <a:fontRef idx="minor"/>
          </p:style>
        </p:sp>
        <p:sp>
          <p:nvSpPr>
            <p:cNvPr id="76" name="CustomShape 4">
              <a:extLst>
                <a:ext uri="{FF2B5EF4-FFF2-40B4-BE49-F238E27FC236}">
                  <a16:creationId xmlns:a16="http://schemas.microsoft.com/office/drawing/2014/main" id="{B3243776-864B-4CE4-A3A0-70A6A7E78336}"/>
                </a:ext>
              </a:extLst>
            </p:cNvPr>
            <p:cNvSpPr/>
            <p:nvPr/>
          </p:nvSpPr>
          <p:spPr>
            <a:xfrm>
              <a:off x="4852800" y="3645360"/>
              <a:ext cx="345960" cy="545040"/>
            </a:xfrm>
            <a:custGeom>
              <a:avLst/>
              <a:gdLst/>
              <a:ahLst/>
              <a:cxnLst/>
              <a:rect l="l" t="t" r="r" b="b"/>
              <a:pathLst>
                <a:path w="962" h="1515">
                  <a:moveTo>
                    <a:pt x="0" y="0"/>
                  </a:moveTo>
                  <a:lnTo>
                    <a:pt x="961" y="0"/>
                  </a:lnTo>
                  <a:lnTo>
                    <a:pt x="961" y="174"/>
                  </a:lnTo>
                  <a:lnTo>
                    <a:pt x="189" y="174"/>
                  </a:lnTo>
                  <a:lnTo>
                    <a:pt x="189" y="663"/>
                  </a:lnTo>
                  <a:lnTo>
                    <a:pt x="898" y="663"/>
                  </a:lnTo>
                  <a:lnTo>
                    <a:pt x="898" y="820"/>
                  </a:lnTo>
                  <a:lnTo>
                    <a:pt x="189" y="820"/>
                  </a:lnTo>
                  <a:lnTo>
                    <a:pt x="189" y="1340"/>
                  </a:lnTo>
                  <a:lnTo>
                    <a:pt x="961" y="1340"/>
                  </a:lnTo>
                  <a:lnTo>
                    <a:pt x="961" y="1514"/>
                  </a:lnTo>
                  <a:lnTo>
                    <a:pt x="0" y="1514"/>
                  </a:lnTo>
                  <a:lnTo>
                    <a:pt x="0" y="0"/>
                  </a:lnTo>
                </a:path>
              </a:pathLst>
            </a:custGeom>
            <a:grpFill/>
            <a:ln>
              <a:noFill/>
            </a:ln>
          </p:spPr>
          <p:style>
            <a:lnRef idx="0">
              <a:scrgbClr r="0" g="0" b="0"/>
            </a:lnRef>
            <a:fillRef idx="0">
              <a:scrgbClr r="0" g="0" b="0"/>
            </a:fillRef>
            <a:effectRef idx="0">
              <a:scrgbClr r="0" g="0" b="0"/>
            </a:effectRef>
            <a:fontRef idx="minor"/>
          </p:style>
        </p:sp>
        <p:sp>
          <p:nvSpPr>
            <p:cNvPr id="77" name="CustomShape 5">
              <a:extLst>
                <a:ext uri="{FF2B5EF4-FFF2-40B4-BE49-F238E27FC236}">
                  <a16:creationId xmlns:a16="http://schemas.microsoft.com/office/drawing/2014/main" id="{A4D64031-771E-4476-BCB3-201198C37E2B}"/>
                </a:ext>
              </a:extLst>
            </p:cNvPr>
            <p:cNvSpPr/>
            <p:nvPr/>
          </p:nvSpPr>
          <p:spPr>
            <a:xfrm>
              <a:off x="5301000" y="3787200"/>
              <a:ext cx="323280" cy="403200"/>
            </a:xfrm>
            <a:custGeom>
              <a:avLst/>
              <a:gdLst/>
              <a:ahLst/>
              <a:cxnLst/>
              <a:rect l="l" t="t" r="r" b="b"/>
              <a:pathLst>
                <a:path w="899" h="1121">
                  <a:moveTo>
                    <a:pt x="0" y="1120"/>
                  </a:moveTo>
                  <a:lnTo>
                    <a:pt x="0" y="1120"/>
                  </a:lnTo>
                  <a:cubicBezTo>
                    <a:pt x="0" y="32"/>
                    <a:pt x="0" y="32"/>
                    <a:pt x="0" y="32"/>
                  </a:cubicBezTo>
                  <a:cubicBezTo>
                    <a:pt x="189" y="32"/>
                    <a:pt x="189" y="32"/>
                    <a:pt x="189" y="32"/>
                  </a:cubicBezTo>
                  <a:cubicBezTo>
                    <a:pt x="189" y="174"/>
                    <a:pt x="189" y="174"/>
                    <a:pt x="189" y="174"/>
                  </a:cubicBezTo>
                  <a:cubicBezTo>
                    <a:pt x="220" y="126"/>
                    <a:pt x="268" y="79"/>
                    <a:pt x="315" y="48"/>
                  </a:cubicBezTo>
                  <a:cubicBezTo>
                    <a:pt x="378" y="16"/>
                    <a:pt x="441" y="0"/>
                    <a:pt x="504" y="0"/>
                  </a:cubicBezTo>
                  <a:cubicBezTo>
                    <a:pt x="630" y="0"/>
                    <a:pt x="725" y="48"/>
                    <a:pt x="788" y="111"/>
                  </a:cubicBezTo>
                  <a:cubicBezTo>
                    <a:pt x="867" y="189"/>
                    <a:pt x="898" y="284"/>
                    <a:pt x="898" y="410"/>
                  </a:cubicBezTo>
                  <a:cubicBezTo>
                    <a:pt x="898" y="1120"/>
                    <a:pt x="898" y="1120"/>
                    <a:pt x="898" y="1120"/>
                  </a:cubicBezTo>
                  <a:cubicBezTo>
                    <a:pt x="709" y="1120"/>
                    <a:pt x="709" y="1120"/>
                    <a:pt x="709" y="1120"/>
                  </a:cubicBezTo>
                  <a:cubicBezTo>
                    <a:pt x="709" y="442"/>
                    <a:pt x="709" y="442"/>
                    <a:pt x="709" y="442"/>
                  </a:cubicBezTo>
                  <a:cubicBezTo>
                    <a:pt x="709" y="363"/>
                    <a:pt x="694" y="300"/>
                    <a:pt x="646" y="252"/>
                  </a:cubicBezTo>
                  <a:cubicBezTo>
                    <a:pt x="599" y="206"/>
                    <a:pt x="552" y="174"/>
                    <a:pt x="473" y="174"/>
                  </a:cubicBezTo>
                  <a:cubicBezTo>
                    <a:pt x="394" y="174"/>
                    <a:pt x="346" y="189"/>
                    <a:pt x="300" y="237"/>
                  </a:cubicBezTo>
                  <a:cubicBezTo>
                    <a:pt x="236" y="269"/>
                    <a:pt x="205" y="315"/>
                    <a:pt x="189" y="379"/>
                  </a:cubicBezTo>
                  <a:cubicBezTo>
                    <a:pt x="189" y="1120"/>
                    <a:pt x="189" y="1120"/>
                    <a:pt x="189" y="1120"/>
                  </a:cubicBezTo>
                  <a:lnTo>
                    <a:pt x="0" y="1120"/>
                  </a:lnTo>
                </a:path>
              </a:pathLst>
            </a:custGeom>
            <a:grpFill/>
            <a:ln>
              <a:noFill/>
            </a:ln>
          </p:spPr>
          <p:style>
            <a:lnRef idx="0">
              <a:scrgbClr r="0" g="0" b="0"/>
            </a:lnRef>
            <a:fillRef idx="0">
              <a:scrgbClr r="0" g="0" b="0"/>
            </a:fillRef>
            <a:effectRef idx="0">
              <a:scrgbClr r="0" g="0" b="0"/>
            </a:effectRef>
            <a:fontRef idx="minor"/>
          </p:style>
        </p:sp>
        <p:sp>
          <p:nvSpPr>
            <p:cNvPr id="78" name="CustomShape 6">
              <a:extLst>
                <a:ext uri="{FF2B5EF4-FFF2-40B4-BE49-F238E27FC236}">
                  <a16:creationId xmlns:a16="http://schemas.microsoft.com/office/drawing/2014/main" id="{A20066A7-8BA9-4C98-9BD4-C3389552CBB9}"/>
                </a:ext>
              </a:extLst>
            </p:cNvPr>
            <p:cNvSpPr/>
            <p:nvPr/>
          </p:nvSpPr>
          <p:spPr>
            <a:xfrm>
              <a:off x="5703840" y="3611520"/>
              <a:ext cx="357480" cy="590040"/>
            </a:xfrm>
            <a:custGeom>
              <a:avLst/>
              <a:gdLst/>
              <a:ahLst/>
              <a:cxnLst/>
              <a:rect l="l" t="t" r="r" b="b"/>
              <a:pathLst>
                <a:path w="994" h="1640">
                  <a:moveTo>
                    <a:pt x="804" y="1608"/>
                  </a:moveTo>
                  <a:lnTo>
                    <a:pt x="804" y="1608"/>
                  </a:lnTo>
                  <a:cubicBezTo>
                    <a:pt x="804" y="1481"/>
                    <a:pt x="804" y="1481"/>
                    <a:pt x="804" y="1481"/>
                  </a:cubicBezTo>
                  <a:cubicBezTo>
                    <a:pt x="773" y="1529"/>
                    <a:pt x="725" y="1560"/>
                    <a:pt x="678" y="1592"/>
                  </a:cubicBezTo>
                  <a:cubicBezTo>
                    <a:pt x="615" y="1623"/>
                    <a:pt x="552" y="1639"/>
                    <a:pt x="489" y="1639"/>
                  </a:cubicBezTo>
                  <a:cubicBezTo>
                    <a:pt x="331" y="1639"/>
                    <a:pt x="221" y="1576"/>
                    <a:pt x="126" y="1466"/>
                  </a:cubicBezTo>
                  <a:cubicBezTo>
                    <a:pt x="47" y="1371"/>
                    <a:pt x="0" y="1229"/>
                    <a:pt x="0" y="1072"/>
                  </a:cubicBezTo>
                  <a:cubicBezTo>
                    <a:pt x="0" y="898"/>
                    <a:pt x="47" y="772"/>
                    <a:pt x="126" y="662"/>
                  </a:cubicBezTo>
                  <a:cubicBezTo>
                    <a:pt x="221" y="551"/>
                    <a:pt x="331" y="488"/>
                    <a:pt x="489" y="488"/>
                  </a:cubicBezTo>
                  <a:cubicBezTo>
                    <a:pt x="552" y="488"/>
                    <a:pt x="615" y="504"/>
                    <a:pt x="678" y="536"/>
                  </a:cubicBezTo>
                  <a:cubicBezTo>
                    <a:pt x="725" y="567"/>
                    <a:pt x="773" y="599"/>
                    <a:pt x="804" y="646"/>
                  </a:cubicBezTo>
                  <a:cubicBezTo>
                    <a:pt x="804" y="0"/>
                    <a:pt x="804" y="0"/>
                    <a:pt x="804" y="0"/>
                  </a:cubicBezTo>
                  <a:cubicBezTo>
                    <a:pt x="993" y="0"/>
                    <a:pt x="993" y="0"/>
                    <a:pt x="993" y="0"/>
                  </a:cubicBezTo>
                  <a:cubicBezTo>
                    <a:pt x="993" y="1608"/>
                    <a:pt x="993" y="1608"/>
                    <a:pt x="993" y="1608"/>
                  </a:cubicBezTo>
                  <a:lnTo>
                    <a:pt x="804" y="1608"/>
                  </a:lnTo>
                  <a:moveTo>
                    <a:pt x="804" y="1292"/>
                  </a:moveTo>
                  <a:lnTo>
                    <a:pt x="804" y="1292"/>
                  </a:lnTo>
                  <a:cubicBezTo>
                    <a:pt x="804" y="835"/>
                    <a:pt x="804" y="835"/>
                    <a:pt x="804" y="835"/>
                  </a:cubicBezTo>
                  <a:cubicBezTo>
                    <a:pt x="773" y="788"/>
                    <a:pt x="725" y="740"/>
                    <a:pt x="678" y="709"/>
                  </a:cubicBezTo>
                  <a:cubicBezTo>
                    <a:pt x="631" y="677"/>
                    <a:pt x="583" y="662"/>
                    <a:pt x="520" y="662"/>
                  </a:cubicBezTo>
                  <a:cubicBezTo>
                    <a:pt x="410" y="662"/>
                    <a:pt x="331" y="694"/>
                    <a:pt x="268" y="772"/>
                  </a:cubicBezTo>
                  <a:cubicBezTo>
                    <a:pt x="221" y="851"/>
                    <a:pt x="189" y="946"/>
                    <a:pt x="189" y="1072"/>
                  </a:cubicBezTo>
                  <a:cubicBezTo>
                    <a:pt x="189" y="1182"/>
                    <a:pt x="221" y="1277"/>
                    <a:pt x="268" y="1355"/>
                  </a:cubicBezTo>
                  <a:cubicBezTo>
                    <a:pt x="331" y="1434"/>
                    <a:pt x="410" y="1466"/>
                    <a:pt x="520" y="1466"/>
                  </a:cubicBezTo>
                  <a:cubicBezTo>
                    <a:pt x="583" y="1466"/>
                    <a:pt x="631" y="1450"/>
                    <a:pt x="678" y="1418"/>
                  </a:cubicBezTo>
                  <a:cubicBezTo>
                    <a:pt x="725" y="1387"/>
                    <a:pt x="773" y="1340"/>
                    <a:pt x="804" y="1292"/>
                  </a:cubicBezTo>
                </a:path>
              </a:pathLst>
            </a:custGeom>
            <a:grpFill/>
            <a:ln>
              <a:noFill/>
            </a:ln>
          </p:spPr>
          <p:style>
            <a:lnRef idx="0">
              <a:scrgbClr r="0" g="0" b="0"/>
            </a:lnRef>
            <a:fillRef idx="0">
              <a:scrgbClr r="0" g="0" b="0"/>
            </a:fillRef>
            <a:effectRef idx="0">
              <a:scrgbClr r="0" g="0" b="0"/>
            </a:effectRef>
            <a:fontRef idx="minor"/>
          </p:style>
        </p:sp>
        <p:sp>
          <p:nvSpPr>
            <p:cNvPr id="79" name="CustomShape 7">
              <a:extLst>
                <a:ext uri="{FF2B5EF4-FFF2-40B4-BE49-F238E27FC236}">
                  <a16:creationId xmlns:a16="http://schemas.microsoft.com/office/drawing/2014/main" id="{50153CC1-0F99-4F4E-B661-FB226AA4E82E}"/>
                </a:ext>
              </a:extLst>
            </p:cNvPr>
            <p:cNvSpPr/>
            <p:nvPr/>
          </p:nvSpPr>
          <p:spPr>
            <a:xfrm>
              <a:off x="6368040" y="3645360"/>
              <a:ext cx="510480" cy="545040"/>
            </a:xfrm>
            <a:custGeom>
              <a:avLst/>
              <a:gdLst/>
              <a:ahLst/>
              <a:cxnLst/>
              <a:rect l="l" t="t" r="r" b="b"/>
              <a:pathLst>
                <a:path w="1419" h="1515">
                  <a:moveTo>
                    <a:pt x="725" y="1183"/>
                  </a:moveTo>
                  <a:lnTo>
                    <a:pt x="709" y="1183"/>
                  </a:lnTo>
                  <a:lnTo>
                    <a:pt x="189" y="347"/>
                  </a:lnTo>
                  <a:lnTo>
                    <a:pt x="189" y="1514"/>
                  </a:lnTo>
                  <a:lnTo>
                    <a:pt x="0" y="1514"/>
                  </a:lnTo>
                  <a:lnTo>
                    <a:pt x="0" y="0"/>
                  </a:lnTo>
                  <a:lnTo>
                    <a:pt x="173" y="0"/>
                  </a:lnTo>
                  <a:lnTo>
                    <a:pt x="709" y="867"/>
                  </a:lnTo>
                  <a:lnTo>
                    <a:pt x="1245" y="0"/>
                  </a:lnTo>
                  <a:lnTo>
                    <a:pt x="1418" y="0"/>
                  </a:lnTo>
                  <a:lnTo>
                    <a:pt x="1418" y="1514"/>
                  </a:lnTo>
                  <a:lnTo>
                    <a:pt x="1229" y="1514"/>
                  </a:lnTo>
                  <a:lnTo>
                    <a:pt x="1229" y="347"/>
                  </a:lnTo>
                  <a:lnTo>
                    <a:pt x="725" y="1183"/>
                  </a:lnTo>
                </a:path>
              </a:pathLst>
            </a:custGeom>
            <a:grpFill/>
            <a:ln>
              <a:noFill/>
            </a:ln>
          </p:spPr>
          <p:style>
            <a:lnRef idx="0">
              <a:scrgbClr r="0" g="0" b="0"/>
            </a:lnRef>
            <a:fillRef idx="0">
              <a:scrgbClr r="0" g="0" b="0"/>
            </a:fillRef>
            <a:effectRef idx="0">
              <a:scrgbClr r="0" g="0" b="0"/>
            </a:effectRef>
            <a:fontRef idx="minor"/>
          </p:style>
        </p:sp>
        <p:sp>
          <p:nvSpPr>
            <p:cNvPr id="80" name="CustomShape 8">
              <a:extLst>
                <a:ext uri="{FF2B5EF4-FFF2-40B4-BE49-F238E27FC236}">
                  <a16:creationId xmlns:a16="http://schemas.microsoft.com/office/drawing/2014/main" id="{296FECB8-F65E-406C-8AAC-4E6D7FAC3E01}"/>
                </a:ext>
              </a:extLst>
            </p:cNvPr>
            <p:cNvSpPr/>
            <p:nvPr/>
          </p:nvSpPr>
          <p:spPr>
            <a:xfrm>
              <a:off x="6969240" y="3787200"/>
              <a:ext cx="312480" cy="414360"/>
            </a:xfrm>
            <a:custGeom>
              <a:avLst/>
              <a:gdLst/>
              <a:ahLst/>
              <a:cxnLst/>
              <a:rect l="l" t="t" r="r" b="b"/>
              <a:pathLst>
                <a:path w="869" h="1152">
                  <a:moveTo>
                    <a:pt x="694" y="536"/>
                  </a:moveTo>
                  <a:lnTo>
                    <a:pt x="694" y="536"/>
                  </a:lnTo>
                  <a:cubicBezTo>
                    <a:pt x="694" y="395"/>
                    <a:pt x="694" y="395"/>
                    <a:pt x="694" y="395"/>
                  </a:cubicBezTo>
                  <a:cubicBezTo>
                    <a:pt x="694" y="332"/>
                    <a:pt x="663" y="269"/>
                    <a:pt x="631" y="237"/>
                  </a:cubicBezTo>
                  <a:cubicBezTo>
                    <a:pt x="584" y="189"/>
                    <a:pt x="505" y="174"/>
                    <a:pt x="426" y="174"/>
                  </a:cubicBezTo>
                  <a:cubicBezTo>
                    <a:pt x="316" y="174"/>
                    <a:pt x="221" y="206"/>
                    <a:pt x="127" y="269"/>
                  </a:cubicBezTo>
                  <a:cubicBezTo>
                    <a:pt x="127" y="95"/>
                    <a:pt x="127" y="95"/>
                    <a:pt x="127" y="95"/>
                  </a:cubicBezTo>
                  <a:cubicBezTo>
                    <a:pt x="206" y="32"/>
                    <a:pt x="316" y="0"/>
                    <a:pt x="458" y="0"/>
                  </a:cubicBezTo>
                  <a:cubicBezTo>
                    <a:pt x="584" y="0"/>
                    <a:pt x="694" y="32"/>
                    <a:pt x="757" y="111"/>
                  </a:cubicBezTo>
                  <a:cubicBezTo>
                    <a:pt x="836" y="174"/>
                    <a:pt x="868" y="269"/>
                    <a:pt x="868" y="379"/>
                  </a:cubicBezTo>
                  <a:cubicBezTo>
                    <a:pt x="868" y="1120"/>
                    <a:pt x="868" y="1120"/>
                    <a:pt x="868" y="1120"/>
                  </a:cubicBezTo>
                  <a:cubicBezTo>
                    <a:pt x="694" y="1120"/>
                    <a:pt x="694" y="1120"/>
                    <a:pt x="694" y="1120"/>
                  </a:cubicBezTo>
                  <a:cubicBezTo>
                    <a:pt x="694" y="1041"/>
                    <a:pt x="694" y="1041"/>
                    <a:pt x="694" y="1041"/>
                  </a:cubicBezTo>
                  <a:cubicBezTo>
                    <a:pt x="663" y="1072"/>
                    <a:pt x="631" y="1088"/>
                    <a:pt x="584" y="1120"/>
                  </a:cubicBezTo>
                  <a:cubicBezTo>
                    <a:pt x="521" y="1135"/>
                    <a:pt x="474" y="1151"/>
                    <a:pt x="411" y="1151"/>
                  </a:cubicBezTo>
                  <a:cubicBezTo>
                    <a:pt x="300" y="1151"/>
                    <a:pt x="190" y="1120"/>
                    <a:pt x="127" y="1056"/>
                  </a:cubicBezTo>
                  <a:cubicBezTo>
                    <a:pt x="48" y="978"/>
                    <a:pt x="0" y="899"/>
                    <a:pt x="0" y="789"/>
                  </a:cubicBezTo>
                  <a:cubicBezTo>
                    <a:pt x="0" y="694"/>
                    <a:pt x="48" y="615"/>
                    <a:pt x="127" y="552"/>
                  </a:cubicBezTo>
                  <a:cubicBezTo>
                    <a:pt x="206" y="489"/>
                    <a:pt x="300" y="458"/>
                    <a:pt x="426" y="458"/>
                  </a:cubicBezTo>
                  <a:cubicBezTo>
                    <a:pt x="474" y="458"/>
                    <a:pt x="521" y="458"/>
                    <a:pt x="584"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505" y="599"/>
                    <a:pt x="442" y="599"/>
                  </a:cubicBezTo>
                  <a:cubicBezTo>
                    <a:pt x="363" y="599"/>
                    <a:pt x="300" y="615"/>
                    <a:pt x="253" y="647"/>
                  </a:cubicBezTo>
                  <a:cubicBezTo>
                    <a:pt x="206" y="694"/>
                    <a:pt x="174" y="741"/>
                    <a:pt x="174" y="789"/>
                  </a:cubicBezTo>
                  <a:cubicBezTo>
                    <a:pt x="174" y="852"/>
                    <a:pt x="206" y="899"/>
                    <a:pt x="253" y="946"/>
                  </a:cubicBezTo>
                  <a:cubicBezTo>
                    <a:pt x="300" y="978"/>
                    <a:pt x="363" y="993"/>
                    <a:pt x="442" y="993"/>
                  </a:cubicBezTo>
                  <a:cubicBezTo>
                    <a:pt x="505"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81" name="CustomShape 9">
              <a:extLst>
                <a:ext uri="{FF2B5EF4-FFF2-40B4-BE49-F238E27FC236}">
                  <a16:creationId xmlns:a16="http://schemas.microsoft.com/office/drawing/2014/main" id="{89A2DEBC-E7E8-4A9F-A053-A55E84EAF1A5}"/>
                </a:ext>
              </a:extLst>
            </p:cNvPr>
            <p:cNvSpPr/>
            <p:nvPr/>
          </p:nvSpPr>
          <p:spPr>
            <a:xfrm>
              <a:off x="7395120" y="3611520"/>
              <a:ext cx="62640" cy="578880"/>
            </a:xfrm>
            <a:custGeom>
              <a:avLst/>
              <a:gdLst/>
              <a:ahLst/>
              <a:cxnLst/>
              <a:rect l="l" t="t" r="r" b="b"/>
              <a:pathLst>
                <a:path w="175" h="1609">
                  <a:moveTo>
                    <a:pt x="174" y="0"/>
                  </a:moveTo>
                  <a:lnTo>
                    <a:pt x="174" y="1608"/>
                  </a:lnTo>
                  <a:lnTo>
                    <a:pt x="0" y="1608"/>
                  </a:lnTo>
                  <a:lnTo>
                    <a:pt x="0" y="0"/>
                  </a:lnTo>
                  <a:lnTo>
                    <a:pt x="174" y="0"/>
                  </a:lnTo>
                </a:path>
              </a:pathLst>
            </a:custGeom>
            <a:grpFill/>
            <a:ln>
              <a:noFill/>
            </a:ln>
          </p:spPr>
          <p:style>
            <a:lnRef idx="0">
              <a:scrgbClr r="0" g="0" b="0"/>
            </a:lnRef>
            <a:fillRef idx="0">
              <a:scrgbClr r="0" g="0" b="0"/>
            </a:fillRef>
            <a:effectRef idx="0">
              <a:scrgbClr r="0" g="0" b="0"/>
            </a:effectRef>
            <a:fontRef idx="minor"/>
          </p:style>
        </p:sp>
        <p:sp>
          <p:nvSpPr>
            <p:cNvPr id="82" name="CustomShape 10">
              <a:extLst>
                <a:ext uri="{FF2B5EF4-FFF2-40B4-BE49-F238E27FC236}">
                  <a16:creationId xmlns:a16="http://schemas.microsoft.com/office/drawing/2014/main" id="{B2180C56-5FBB-4F5D-B0BE-FE8E3B94FAFB}"/>
                </a:ext>
              </a:extLst>
            </p:cNvPr>
            <p:cNvSpPr/>
            <p:nvPr/>
          </p:nvSpPr>
          <p:spPr>
            <a:xfrm>
              <a:off x="7542720" y="3787200"/>
              <a:ext cx="317880" cy="414360"/>
            </a:xfrm>
            <a:custGeom>
              <a:avLst/>
              <a:gdLst/>
              <a:ahLst/>
              <a:cxnLst/>
              <a:rect l="l" t="t" r="r" b="b"/>
              <a:pathLst>
                <a:path w="884" h="1152">
                  <a:moveTo>
                    <a:pt x="694" y="536"/>
                  </a:moveTo>
                  <a:lnTo>
                    <a:pt x="694" y="536"/>
                  </a:lnTo>
                  <a:cubicBezTo>
                    <a:pt x="694" y="395"/>
                    <a:pt x="694" y="395"/>
                    <a:pt x="694" y="395"/>
                  </a:cubicBezTo>
                  <a:cubicBezTo>
                    <a:pt x="694" y="332"/>
                    <a:pt x="678" y="269"/>
                    <a:pt x="631" y="237"/>
                  </a:cubicBezTo>
                  <a:cubicBezTo>
                    <a:pt x="583" y="189"/>
                    <a:pt x="520" y="174"/>
                    <a:pt x="442" y="174"/>
                  </a:cubicBezTo>
                  <a:cubicBezTo>
                    <a:pt x="331" y="174"/>
                    <a:pt x="221" y="206"/>
                    <a:pt x="126" y="269"/>
                  </a:cubicBezTo>
                  <a:cubicBezTo>
                    <a:pt x="126" y="95"/>
                    <a:pt x="126" y="95"/>
                    <a:pt x="126" y="95"/>
                  </a:cubicBezTo>
                  <a:cubicBezTo>
                    <a:pt x="205" y="32"/>
                    <a:pt x="331" y="0"/>
                    <a:pt x="457" y="0"/>
                  </a:cubicBezTo>
                  <a:cubicBezTo>
                    <a:pt x="599" y="0"/>
                    <a:pt x="694" y="32"/>
                    <a:pt x="772" y="111"/>
                  </a:cubicBezTo>
                  <a:cubicBezTo>
                    <a:pt x="836" y="174"/>
                    <a:pt x="883" y="269"/>
                    <a:pt x="883" y="379"/>
                  </a:cubicBezTo>
                  <a:cubicBezTo>
                    <a:pt x="883" y="1120"/>
                    <a:pt x="883" y="1120"/>
                    <a:pt x="883" y="1120"/>
                  </a:cubicBezTo>
                  <a:cubicBezTo>
                    <a:pt x="694" y="1120"/>
                    <a:pt x="694" y="1120"/>
                    <a:pt x="694" y="1120"/>
                  </a:cubicBezTo>
                  <a:cubicBezTo>
                    <a:pt x="694" y="1041"/>
                    <a:pt x="694" y="1041"/>
                    <a:pt x="694" y="1041"/>
                  </a:cubicBezTo>
                  <a:cubicBezTo>
                    <a:pt x="678" y="1072"/>
                    <a:pt x="631" y="1088"/>
                    <a:pt x="583" y="1120"/>
                  </a:cubicBezTo>
                  <a:cubicBezTo>
                    <a:pt x="520" y="1135"/>
                    <a:pt x="473" y="1151"/>
                    <a:pt x="410" y="1151"/>
                  </a:cubicBezTo>
                  <a:cubicBezTo>
                    <a:pt x="299" y="1151"/>
                    <a:pt x="205" y="1120"/>
                    <a:pt x="126" y="1056"/>
                  </a:cubicBezTo>
                  <a:cubicBezTo>
                    <a:pt x="47" y="978"/>
                    <a:pt x="0" y="899"/>
                    <a:pt x="0" y="789"/>
                  </a:cubicBezTo>
                  <a:cubicBezTo>
                    <a:pt x="0" y="694"/>
                    <a:pt x="47" y="615"/>
                    <a:pt x="126" y="552"/>
                  </a:cubicBezTo>
                  <a:cubicBezTo>
                    <a:pt x="205" y="489"/>
                    <a:pt x="299" y="458"/>
                    <a:pt x="425" y="458"/>
                  </a:cubicBezTo>
                  <a:cubicBezTo>
                    <a:pt x="473" y="458"/>
                    <a:pt x="520" y="458"/>
                    <a:pt x="583" y="473"/>
                  </a:cubicBezTo>
                  <a:cubicBezTo>
                    <a:pt x="631" y="489"/>
                    <a:pt x="662" y="521"/>
                    <a:pt x="694" y="536"/>
                  </a:cubicBezTo>
                  <a:moveTo>
                    <a:pt x="694" y="852"/>
                  </a:moveTo>
                  <a:lnTo>
                    <a:pt x="694" y="852"/>
                  </a:lnTo>
                  <a:cubicBezTo>
                    <a:pt x="694" y="741"/>
                    <a:pt x="694" y="741"/>
                    <a:pt x="694" y="741"/>
                  </a:cubicBezTo>
                  <a:cubicBezTo>
                    <a:pt x="678" y="694"/>
                    <a:pt x="646" y="663"/>
                    <a:pt x="599" y="647"/>
                  </a:cubicBezTo>
                  <a:cubicBezTo>
                    <a:pt x="552" y="615"/>
                    <a:pt x="505" y="599"/>
                    <a:pt x="442" y="599"/>
                  </a:cubicBezTo>
                  <a:cubicBezTo>
                    <a:pt x="362" y="599"/>
                    <a:pt x="299" y="615"/>
                    <a:pt x="252" y="647"/>
                  </a:cubicBezTo>
                  <a:cubicBezTo>
                    <a:pt x="205" y="694"/>
                    <a:pt x="173" y="741"/>
                    <a:pt x="173" y="789"/>
                  </a:cubicBezTo>
                  <a:cubicBezTo>
                    <a:pt x="173" y="852"/>
                    <a:pt x="205" y="899"/>
                    <a:pt x="252" y="946"/>
                  </a:cubicBezTo>
                  <a:cubicBezTo>
                    <a:pt x="299" y="978"/>
                    <a:pt x="362" y="993"/>
                    <a:pt x="442" y="993"/>
                  </a:cubicBezTo>
                  <a:cubicBezTo>
                    <a:pt x="505" y="993"/>
                    <a:pt x="552" y="978"/>
                    <a:pt x="599" y="946"/>
                  </a:cubicBezTo>
                  <a:cubicBezTo>
                    <a:pt x="646"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83" name="CustomShape 11">
              <a:extLst>
                <a:ext uri="{FF2B5EF4-FFF2-40B4-BE49-F238E27FC236}">
                  <a16:creationId xmlns:a16="http://schemas.microsoft.com/office/drawing/2014/main" id="{6D605C0B-2828-4672-A2EF-8744EE577A9D}"/>
                </a:ext>
              </a:extLst>
            </p:cNvPr>
            <p:cNvSpPr/>
            <p:nvPr/>
          </p:nvSpPr>
          <p:spPr>
            <a:xfrm>
              <a:off x="7968240" y="3787200"/>
              <a:ext cx="198720" cy="403200"/>
            </a:xfrm>
            <a:custGeom>
              <a:avLst/>
              <a:gdLst/>
              <a:ahLst/>
              <a:cxnLst/>
              <a:rect l="l" t="t" r="r" b="b"/>
              <a:pathLst>
                <a:path w="553" h="1121">
                  <a:moveTo>
                    <a:pt x="552" y="16"/>
                  </a:moveTo>
                  <a:lnTo>
                    <a:pt x="552" y="16"/>
                  </a:lnTo>
                  <a:cubicBezTo>
                    <a:pt x="552" y="221"/>
                    <a:pt x="552" y="221"/>
                    <a:pt x="552" y="221"/>
                  </a:cubicBezTo>
                  <a:cubicBezTo>
                    <a:pt x="536" y="189"/>
                    <a:pt x="489" y="189"/>
                    <a:pt x="442" y="189"/>
                  </a:cubicBezTo>
                  <a:cubicBezTo>
                    <a:pt x="378" y="189"/>
                    <a:pt x="332" y="206"/>
                    <a:pt x="284" y="237"/>
                  </a:cubicBezTo>
                  <a:cubicBezTo>
                    <a:pt x="237" y="269"/>
                    <a:pt x="205" y="332"/>
                    <a:pt x="174" y="395"/>
                  </a:cubicBezTo>
                  <a:cubicBezTo>
                    <a:pt x="174" y="1120"/>
                    <a:pt x="174" y="1120"/>
                    <a:pt x="174" y="1120"/>
                  </a:cubicBezTo>
                  <a:cubicBezTo>
                    <a:pt x="0" y="1120"/>
                    <a:pt x="0" y="1120"/>
                    <a:pt x="0" y="1120"/>
                  </a:cubicBezTo>
                  <a:cubicBezTo>
                    <a:pt x="0" y="32"/>
                    <a:pt x="0" y="32"/>
                    <a:pt x="0" y="32"/>
                  </a:cubicBezTo>
                  <a:cubicBezTo>
                    <a:pt x="174" y="32"/>
                    <a:pt x="174" y="32"/>
                    <a:pt x="174" y="32"/>
                  </a:cubicBezTo>
                  <a:cubicBezTo>
                    <a:pt x="174" y="174"/>
                    <a:pt x="174" y="174"/>
                    <a:pt x="174" y="174"/>
                  </a:cubicBezTo>
                  <a:cubicBezTo>
                    <a:pt x="205" y="126"/>
                    <a:pt x="237" y="79"/>
                    <a:pt x="284" y="48"/>
                  </a:cubicBezTo>
                  <a:cubicBezTo>
                    <a:pt x="347" y="16"/>
                    <a:pt x="395" y="0"/>
                    <a:pt x="458" y="0"/>
                  </a:cubicBezTo>
                  <a:cubicBezTo>
                    <a:pt x="505" y="0"/>
                    <a:pt x="536" y="16"/>
                    <a:pt x="552" y="16"/>
                  </a:cubicBezTo>
                </a:path>
              </a:pathLst>
            </a:custGeom>
            <a:grpFill/>
            <a:ln>
              <a:noFill/>
            </a:ln>
          </p:spPr>
          <p:style>
            <a:lnRef idx="0">
              <a:scrgbClr r="0" g="0" b="0"/>
            </a:lnRef>
            <a:fillRef idx="0">
              <a:scrgbClr r="0" g="0" b="0"/>
            </a:fillRef>
            <a:effectRef idx="0">
              <a:scrgbClr r="0" g="0" b="0"/>
            </a:effectRef>
            <a:fontRef idx="minor"/>
          </p:style>
        </p:sp>
        <p:sp>
          <p:nvSpPr>
            <p:cNvPr id="84" name="CustomShape 12">
              <a:extLst>
                <a:ext uri="{FF2B5EF4-FFF2-40B4-BE49-F238E27FC236}">
                  <a16:creationId xmlns:a16="http://schemas.microsoft.com/office/drawing/2014/main" id="{579C55E5-60BD-4F90-BAA8-CE8E5B53969A}"/>
                </a:ext>
              </a:extLst>
            </p:cNvPr>
            <p:cNvSpPr/>
            <p:nvPr/>
          </p:nvSpPr>
          <p:spPr>
            <a:xfrm>
              <a:off x="8235000" y="3634200"/>
              <a:ext cx="90720" cy="556200"/>
            </a:xfrm>
            <a:custGeom>
              <a:avLst/>
              <a:gdLst/>
              <a:ahLst/>
              <a:cxnLst/>
              <a:rect l="l" t="t" r="r" b="b"/>
              <a:pathLst>
                <a:path w="253" h="1546">
                  <a:moveTo>
                    <a:pt x="205" y="31"/>
                  </a:moveTo>
                  <a:lnTo>
                    <a:pt x="205" y="31"/>
                  </a:lnTo>
                  <a:cubicBezTo>
                    <a:pt x="237" y="63"/>
                    <a:pt x="252" y="94"/>
                    <a:pt x="252" y="126"/>
                  </a:cubicBezTo>
                  <a:cubicBezTo>
                    <a:pt x="252" y="157"/>
                    <a:pt x="237" y="189"/>
                    <a:pt x="205" y="205"/>
                  </a:cubicBezTo>
                  <a:cubicBezTo>
                    <a:pt x="189" y="236"/>
                    <a:pt x="158" y="236"/>
                    <a:pt x="126" y="236"/>
                  </a:cubicBezTo>
                  <a:cubicBezTo>
                    <a:pt x="95" y="236"/>
                    <a:pt x="63" y="236"/>
                    <a:pt x="48" y="205"/>
                  </a:cubicBezTo>
                  <a:cubicBezTo>
                    <a:pt x="16" y="189"/>
                    <a:pt x="0" y="157"/>
                    <a:pt x="0" y="126"/>
                  </a:cubicBezTo>
                  <a:cubicBezTo>
                    <a:pt x="0" y="94"/>
                    <a:pt x="16" y="63"/>
                    <a:pt x="48" y="31"/>
                  </a:cubicBezTo>
                  <a:cubicBezTo>
                    <a:pt x="63" y="16"/>
                    <a:pt x="95" y="0"/>
                    <a:pt x="126" y="0"/>
                  </a:cubicBezTo>
                  <a:cubicBezTo>
                    <a:pt x="158" y="0"/>
                    <a:pt x="189" y="16"/>
                    <a:pt x="205" y="31"/>
                  </a:cubicBezTo>
                  <a:moveTo>
                    <a:pt x="221" y="457"/>
                  </a:moveTo>
                  <a:lnTo>
                    <a:pt x="221" y="457"/>
                  </a:lnTo>
                  <a:cubicBezTo>
                    <a:pt x="221" y="1545"/>
                    <a:pt x="221" y="1545"/>
                    <a:pt x="221" y="1545"/>
                  </a:cubicBezTo>
                  <a:cubicBezTo>
                    <a:pt x="32" y="1545"/>
                    <a:pt x="32" y="1545"/>
                    <a:pt x="32" y="1545"/>
                  </a:cubicBezTo>
                  <a:cubicBezTo>
                    <a:pt x="32" y="457"/>
                    <a:pt x="32" y="457"/>
                    <a:pt x="32" y="457"/>
                  </a:cubicBezTo>
                  <a:lnTo>
                    <a:pt x="221" y="457"/>
                  </a:lnTo>
                </a:path>
              </a:pathLst>
            </a:custGeom>
            <a:grpFill/>
            <a:ln>
              <a:noFill/>
            </a:ln>
          </p:spPr>
          <p:style>
            <a:lnRef idx="0">
              <a:scrgbClr r="0" g="0" b="0"/>
            </a:lnRef>
            <a:fillRef idx="0">
              <a:scrgbClr r="0" g="0" b="0"/>
            </a:fillRef>
            <a:effectRef idx="0">
              <a:scrgbClr r="0" g="0" b="0"/>
            </a:effectRef>
            <a:fontRef idx="minor"/>
          </p:style>
        </p:sp>
        <p:sp>
          <p:nvSpPr>
            <p:cNvPr id="85" name="CustomShape 13">
              <a:extLst>
                <a:ext uri="{FF2B5EF4-FFF2-40B4-BE49-F238E27FC236}">
                  <a16:creationId xmlns:a16="http://schemas.microsoft.com/office/drawing/2014/main" id="{5C5868B9-686C-4530-A52F-B79A9747482D}"/>
                </a:ext>
              </a:extLst>
            </p:cNvPr>
            <p:cNvSpPr/>
            <p:nvPr/>
          </p:nvSpPr>
          <p:spPr>
            <a:xfrm>
              <a:off x="8399520" y="3787200"/>
              <a:ext cx="312120" cy="414360"/>
            </a:xfrm>
            <a:custGeom>
              <a:avLst/>
              <a:gdLst/>
              <a:ahLst/>
              <a:cxnLst/>
              <a:rect l="l" t="t" r="r" b="b"/>
              <a:pathLst>
                <a:path w="868" h="1152">
                  <a:moveTo>
                    <a:pt x="694" y="536"/>
                  </a:moveTo>
                  <a:lnTo>
                    <a:pt x="694" y="536"/>
                  </a:lnTo>
                  <a:cubicBezTo>
                    <a:pt x="694" y="395"/>
                    <a:pt x="694" y="395"/>
                    <a:pt x="694" y="395"/>
                  </a:cubicBezTo>
                  <a:cubicBezTo>
                    <a:pt x="694" y="332"/>
                    <a:pt x="663" y="269"/>
                    <a:pt x="615" y="237"/>
                  </a:cubicBezTo>
                  <a:cubicBezTo>
                    <a:pt x="568" y="189"/>
                    <a:pt x="505" y="174"/>
                    <a:pt x="426" y="174"/>
                  </a:cubicBezTo>
                  <a:cubicBezTo>
                    <a:pt x="316" y="174"/>
                    <a:pt x="221" y="206"/>
                    <a:pt x="111" y="269"/>
                  </a:cubicBezTo>
                  <a:cubicBezTo>
                    <a:pt x="111" y="95"/>
                    <a:pt x="111" y="95"/>
                    <a:pt x="111" y="95"/>
                  </a:cubicBezTo>
                  <a:cubicBezTo>
                    <a:pt x="206" y="32"/>
                    <a:pt x="316" y="0"/>
                    <a:pt x="458" y="0"/>
                  </a:cubicBezTo>
                  <a:cubicBezTo>
                    <a:pt x="584" y="0"/>
                    <a:pt x="694" y="32"/>
                    <a:pt x="757" y="111"/>
                  </a:cubicBezTo>
                  <a:cubicBezTo>
                    <a:pt x="836" y="174"/>
                    <a:pt x="867" y="269"/>
                    <a:pt x="867" y="379"/>
                  </a:cubicBezTo>
                  <a:cubicBezTo>
                    <a:pt x="867" y="1120"/>
                    <a:pt x="867" y="1120"/>
                    <a:pt x="867" y="1120"/>
                  </a:cubicBezTo>
                  <a:cubicBezTo>
                    <a:pt x="694" y="1120"/>
                    <a:pt x="694" y="1120"/>
                    <a:pt x="694" y="1120"/>
                  </a:cubicBezTo>
                  <a:cubicBezTo>
                    <a:pt x="694" y="1041"/>
                    <a:pt x="694" y="1041"/>
                    <a:pt x="694" y="1041"/>
                  </a:cubicBezTo>
                  <a:cubicBezTo>
                    <a:pt x="663" y="1072"/>
                    <a:pt x="631" y="1088"/>
                    <a:pt x="568" y="1120"/>
                  </a:cubicBezTo>
                  <a:cubicBezTo>
                    <a:pt x="521" y="1135"/>
                    <a:pt x="458" y="1151"/>
                    <a:pt x="410" y="1151"/>
                  </a:cubicBezTo>
                  <a:cubicBezTo>
                    <a:pt x="284" y="1151"/>
                    <a:pt x="189" y="1120"/>
                    <a:pt x="111" y="1056"/>
                  </a:cubicBezTo>
                  <a:cubicBezTo>
                    <a:pt x="32" y="978"/>
                    <a:pt x="0" y="899"/>
                    <a:pt x="0" y="789"/>
                  </a:cubicBezTo>
                  <a:cubicBezTo>
                    <a:pt x="0" y="694"/>
                    <a:pt x="32" y="615"/>
                    <a:pt x="111" y="552"/>
                  </a:cubicBezTo>
                  <a:cubicBezTo>
                    <a:pt x="189" y="489"/>
                    <a:pt x="300" y="458"/>
                    <a:pt x="410" y="458"/>
                  </a:cubicBezTo>
                  <a:cubicBezTo>
                    <a:pt x="473" y="458"/>
                    <a:pt x="521" y="458"/>
                    <a:pt x="568" y="473"/>
                  </a:cubicBezTo>
                  <a:cubicBezTo>
                    <a:pt x="631" y="489"/>
                    <a:pt x="663" y="521"/>
                    <a:pt x="694" y="536"/>
                  </a:cubicBezTo>
                  <a:moveTo>
                    <a:pt x="694" y="852"/>
                  </a:moveTo>
                  <a:lnTo>
                    <a:pt x="694" y="852"/>
                  </a:lnTo>
                  <a:cubicBezTo>
                    <a:pt x="694" y="741"/>
                    <a:pt x="694" y="741"/>
                    <a:pt x="694" y="741"/>
                  </a:cubicBezTo>
                  <a:cubicBezTo>
                    <a:pt x="678" y="694"/>
                    <a:pt x="647" y="663"/>
                    <a:pt x="600" y="647"/>
                  </a:cubicBezTo>
                  <a:cubicBezTo>
                    <a:pt x="552" y="615"/>
                    <a:pt x="489" y="599"/>
                    <a:pt x="442" y="599"/>
                  </a:cubicBezTo>
                  <a:cubicBezTo>
                    <a:pt x="363" y="599"/>
                    <a:pt x="300" y="615"/>
                    <a:pt x="252" y="647"/>
                  </a:cubicBezTo>
                  <a:cubicBezTo>
                    <a:pt x="206" y="694"/>
                    <a:pt x="174" y="741"/>
                    <a:pt x="174" y="789"/>
                  </a:cubicBezTo>
                  <a:cubicBezTo>
                    <a:pt x="174" y="852"/>
                    <a:pt x="206" y="899"/>
                    <a:pt x="252" y="946"/>
                  </a:cubicBezTo>
                  <a:cubicBezTo>
                    <a:pt x="300" y="978"/>
                    <a:pt x="363" y="993"/>
                    <a:pt x="442" y="993"/>
                  </a:cubicBezTo>
                  <a:cubicBezTo>
                    <a:pt x="489" y="993"/>
                    <a:pt x="552" y="978"/>
                    <a:pt x="600" y="946"/>
                  </a:cubicBezTo>
                  <a:cubicBezTo>
                    <a:pt x="647" y="930"/>
                    <a:pt x="678" y="899"/>
                    <a:pt x="694" y="852"/>
                  </a:cubicBezTo>
                </a:path>
              </a:pathLst>
            </a:custGeom>
            <a:grpFill/>
            <a:ln>
              <a:noFill/>
            </a:ln>
          </p:spPr>
          <p:style>
            <a:lnRef idx="0">
              <a:scrgbClr r="0" g="0" b="0"/>
            </a:lnRef>
            <a:fillRef idx="0">
              <a:scrgbClr r="0" g="0" b="0"/>
            </a:fillRef>
            <a:effectRef idx="0">
              <a:scrgbClr r="0" g="0" b="0"/>
            </a:effectRef>
            <a:fontRef idx="minor"/>
          </p:style>
        </p:sp>
        <p:sp>
          <p:nvSpPr>
            <p:cNvPr id="86" name="CustomShape 14">
              <a:extLst>
                <a:ext uri="{FF2B5EF4-FFF2-40B4-BE49-F238E27FC236}">
                  <a16:creationId xmlns:a16="http://schemas.microsoft.com/office/drawing/2014/main" id="{F7DD9B4C-3B92-4884-928F-6432AB0277FB}"/>
                </a:ext>
              </a:extLst>
            </p:cNvPr>
            <p:cNvSpPr/>
            <p:nvPr/>
          </p:nvSpPr>
          <p:spPr>
            <a:xfrm>
              <a:off x="3768840" y="2499480"/>
              <a:ext cx="578880" cy="726120"/>
            </a:xfrm>
            <a:custGeom>
              <a:avLst/>
              <a:gdLst/>
              <a:ahLst/>
              <a:cxnLst/>
              <a:rect l="l" t="t" r="r" b="b"/>
              <a:pathLst>
                <a:path w="1609" h="2018">
                  <a:moveTo>
                    <a:pt x="883" y="1387"/>
                  </a:moveTo>
                  <a:lnTo>
                    <a:pt x="883" y="1387"/>
                  </a:lnTo>
                  <a:cubicBezTo>
                    <a:pt x="521" y="1387"/>
                    <a:pt x="521" y="1387"/>
                    <a:pt x="521" y="1387"/>
                  </a:cubicBezTo>
                  <a:cubicBezTo>
                    <a:pt x="521" y="2017"/>
                    <a:pt x="521" y="2017"/>
                    <a:pt x="521" y="2017"/>
                  </a:cubicBezTo>
                  <a:cubicBezTo>
                    <a:pt x="0" y="2017"/>
                    <a:pt x="0" y="2017"/>
                    <a:pt x="0" y="2017"/>
                  </a:cubicBezTo>
                  <a:cubicBezTo>
                    <a:pt x="0" y="0"/>
                    <a:pt x="0" y="0"/>
                    <a:pt x="0" y="0"/>
                  </a:cubicBezTo>
                  <a:cubicBezTo>
                    <a:pt x="883" y="0"/>
                    <a:pt x="883" y="0"/>
                    <a:pt x="883" y="0"/>
                  </a:cubicBezTo>
                  <a:cubicBezTo>
                    <a:pt x="1104" y="0"/>
                    <a:pt x="1277" y="63"/>
                    <a:pt x="1419" y="190"/>
                  </a:cubicBezTo>
                  <a:cubicBezTo>
                    <a:pt x="1545" y="299"/>
                    <a:pt x="1608" y="473"/>
                    <a:pt x="1608" y="694"/>
                  </a:cubicBezTo>
                  <a:cubicBezTo>
                    <a:pt x="1608" y="914"/>
                    <a:pt x="1545" y="1087"/>
                    <a:pt x="1419" y="1213"/>
                  </a:cubicBezTo>
                  <a:cubicBezTo>
                    <a:pt x="1277" y="1323"/>
                    <a:pt x="1104" y="1387"/>
                    <a:pt x="883" y="1387"/>
                  </a:cubicBezTo>
                  <a:moveTo>
                    <a:pt x="1104" y="694"/>
                  </a:moveTo>
                  <a:lnTo>
                    <a:pt x="1104" y="694"/>
                  </a:lnTo>
                  <a:cubicBezTo>
                    <a:pt x="1104" y="520"/>
                    <a:pt x="1009" y="442"/>
                    <a:pt x="820" y="442"/>
                  </a:cubicBezTo>
                  <a:cubicBezTo>
                    <a:pt x="521" y="442"/>
                    <a:pt x="521" y="442"/>
                    <a:pt x="521" y="442"/>
                  </a:cubicBezTo>
                  <a:cubicBezTo>
                    <a:pt x="521" y="946"/>
                    <a:pt x="521" y="946"/>
                    <a:pt x="521" y="946"/>
                  </a:cubicBezTo>
                  <a:cubicBezTo>
                    <a:pt x="820" y="946"/>
                    <a:pt x="820" y="946"/>
                    <a:pt x="820" y="946"/>
                  </a:cubicBezTo>
                  <a:cubicBezTo>
                    <a:pt x="915" y="946"/>
                    <a:pt x="978" y="930"/>
                    <a:pt x="1025" y="883"/>
                  </a:cubicBezTo>
                  <a:cubicBezTo>
                    <a:pt x="1072" y="836"/>
                    <a:pt x="1104" y="773"/>
                    <a:pt x="1104" y="694"/>
                  </a:cubicBezTo>
                </a:path>
              </a:pathLst>
            </a:custGeom>
            <a:grpFill/>
            <a:ln>
              <a:noFill/>
            </a:ln>
          </p:spPr>
          <p:style>
            <a:lnRef idx="0">
              <a:scrgbClr r="0" g="0" b="0"/>
            </a:lnRef>
            <a:fillRef idx="0">
              <a:scrgbClr r="0" g="0" b="0"/>
            </a:fillRef>
            <a:effectRef idx="0">
              <a:scrgbClr r="0" g="0" b="0"/>
            </a:effectRef>
            <a:fontRef idx="minor"/>
          </p:style>
        </p:sp>
        <p:sp>
          <p:nvSpPr>
            <p:cNvPr id="87" name="CustomShape 15">
              <a:extLst>
                <a:ext uri="{FF2B5EF4-FFF2-40B4-BE49-F238E27FC236}">
                  <a16:creationId xmlns:a16="http://schemas.microsoft.com/office/drawing/2014/main" id="{4B82AFFF-58FC-4156-998D-84EB2D41CA06}"/>
                </a:ext>
              </a:extLst>
            </p:cNvPr>
            <p:cNvSpPr/>
            <p:nvPr/>
          </p:nvSpPr>
          <p:spPr>
            <a:xfrm>
              <a:off x="4365000" y="2681280"/>
              <a:ext cx="499320" cy="555480"/>
            </a:xfrm>
            <a:custGeom>
              <a:avLst/>
              <a:gdLst/>
              <a:ahLst/>
              <a:cxnLst/>
              <a:rect l="l" t="t" r="r" b="b"/>
              <a:pathLst>
                <a:path w="1388" h="1544">
                  <a:moveTo>
                    <a:pt x="898" y="676"/>
                  </a:moveTo>
                  <a:lnTo>
                    <a:pt x="898" y="676"/>
                  </a:lnTo>
                  <a:cubicBezTo>
                    <a:pt x="898" y="629"/>
                    <a:pt x="898" y="629"/>
                    <a:pt x="898" y="629"/>
                  </a:cubicBezTo>
                  <a:cubicBezTo>
                    <a:pt x="898" y="566"/>
                    <a:pt x="866" y="519"/>
                    <a:pt x="820" y="472"/>
                  </a:cubicBezTo>
                  <a:cubicBezTo>
                    <a:pt x="756" y="441"/>
                    <a:pt x="677" y="425"/>
                    <a:pt x="583" y="425"/>
                  </a:cubicBezTo>
                  <a:cubicBezTo>
                    <a:pt x="425" y="425"/>
                    <a:pt x="299" y="457"/>
                    <a:pt x="173" y="534"/>
                  </a:cubicBezTo>
                  <a:cubicBezTo>
                    <a:pt x="173" y="110"/>
                    <a:pt x="173" y="110"/>
                    <a:pt x="173" y="110"/>
                  </a:cubicBezTo>
                  <a:cubicBezTo>
                    <a:pt x="315" y="47"/>
                    <a:pt x="488" y="0"/>
                    <a:pt x="709" y="0"/>
                  </a:cubicBezTo>
                  <a:cubicBezTo>
                    <a:pt x="930" y="0"/>
                    <a:pt x="1087" y="47"/>
                    <a:pt x="1214" y="157"/>
                  </a:cubicBezTo>
                  <a:cubicBezTo>
                    <a:pt x="1340" y="252"/>
                    <a:pt x="1387" y="409"/>
                    <a:pt x="1387" y="598"/>
                  </a:cubicBezTo>
                  <a:cubicBezTo>
                    <a:pt x="1387" y="1512"/>
                    <a:pt x="1387" y="1512"/>
                    <a:pt x="1387" y="1512"/>
                  </a:cubicBezTo>
                  <a:cubicBezTo>
                    <a:pt x="898" y="1512"/>
                    <a:pt x="898" y="1512"/>
                    <a:pt x="898" y="1512"/>
                  </a:cubicBezTo>
                  <a:cubicBezTo>
                    <a:pt x="898" y="1433"/>
                    <a:pt x="898" y="1433"/>
                    <a:pt x="898" y="1433"/>
                  </a:cubicBezTo>
                  <a:cubicBezTo>
                    <a:pt x="866" y="1465"/>
                    <a:pt x="820" y="1480"/>
                    <a:pt x="756" y="1512"/>
                  </a:cubicBezTo>
                  <a:cubicBezTo>
                    <a:pt x="693" y="1528"/>
                    <a:pt x="614" y="1543"/>
                    <a:pt x="551" y="1543"/>
                  </a:cubicBezTo>
                  <a:cubicBezTo>
                    <a:pt x="394" y="1543"/>
                    <a:pt x="268" y="1496"/>
                    <a:pt x="157" y="1417"/>
                  </a:cubicBezTo>
                  <a:cubicBezTo>
                    <a:pt x="63" y="1323"/>
                    <a:pt x="0" y="1212"/>
                    <a:pt x="0" y="1055"/>
                  </a:cubicBezTo>
                  <a:cubicBezTo>
                    <a:pt x="0" y="928"/>
                    <a:pt x="63" y="802"/>
                    <a:pt x="173" y="724"/>
                  </a:cubicBezTo>
                  <a:cubicBezTo>
                    <a:pt x="283" y="629"/>
                    <a:pt x="409" y="598"/>
                    <a:pt x="567" y="598"/>
                  </a:cubicBezTo>
                  <a:cubicBezTo>
                    <a:pt x="709" y="598"/>
                    <a:pt x="820" y="613"/>
                    <a:pt x="898" y="676"/>
                  </a:cubicBezTo>
                  <a:moveTo>
                    <a:pt x="898" y="1102"/>
                  </a:moveTo>
                  <a:lnTo>
                    <a:pt x="898" y="1102"/>
                  </a:lnTo>
                  <a:cubicBezTo>
                    <a:pt x="898" y="1008"/>
                    <a:pt x="898" y="1008"/>
                    <a:pt x="898" y="1008"/>
                  </a:cubicBezTo>
                  <a:cubicBezTo>
                    <a:pt x="866" y="945"/>
                    <a:pt x="788" y="913"/>
                    <a:pt x="693" y="913"/>
                  </a:cubicBezTo>
                  <a:cubicBezTo>
                    <a:pt x="630" y="913"/>
                    <a:pt x="583" y="928"/>
                    <a:pt x="551" y="945"/>
                  </a:cubicBezTo>
                  <a:cubicBezTo>
                    <a:pt x="504" y="976"/>
                    <a:pt x="488" y="1008"/>
                    <a:pt x="488" y="1055"/>
                  </a:cubicBezTo>
                  <a:cubicBezTo>
                    <a:pt x="488" y="1102"/>
                    <a:pt x="504" y="1134"/>
                    <a:pt x="551" y="1165"/>
                  </a:cubicBezTo>
                  <a:cubicBezTo>
                    <a:pt x="583" y="1181"/>
                    <a:pt x="630" y="1197"/>
                    <a:pt x="693" y="1197"/>
                  </a:cubicBezTo>
                  <a:cubicBezTo>
                    <a:pt x="788" y="1197"/>
                    <a:pt x="866" y="1165"/>
                    <a:pt x="898" y="1102"/>
                  </a:cubicBezTo>
                </a:path>
              </a:pathLst>
            </a:custGeom>
            <a:grpFill/>
            <a:ln>
              <a:noFill/>
            </a:ln>
          </p:spPr>
          <p:style>
            <a:lnRef idx="0">
              <a:scrgbClr r="0" g="0" b="0"/>
            </a:lnRef>
            <a:fillRef idx="0">
              <a:scrgbClr r="0" g="0" b="0"/>
            </a:fillRef>
            <a:effectRef idx="0">
              <a:scrgbClr r="0" g="0" b="0"/>
            </a:effectRef>
            <a:fontRef idx="minor"/>
          </p:style>
        </p:sp>
        <p:sp>
          <p:nvSpPr>
            <p:cNvPr id="88" name="CustomShape 16">
              <a:extLst>
                <a:ext uri="{FF2B5EF4-FFF2-40B4-BE49-F238E27FC236}">
                  <a16:creationId xmlns:a16="http://schemas.microsoft.com/office/drawing/2014/main" id="{BAFC0815-E2BF-44D6-880A-D03E58734C0C}"/>
                </a:ext>
              </a:extLst>
            </p:cNvPr>
            <p:cNvSpPr/>
            <p:nvPr/>
          </p:nvSpPr>
          <p:spPr>
            <a:xfrm>
              <a:off x="4955040" y="2681280"/>
              <a:ext cx="357120" cy="544320"/>
            </a:xfrm>
            <a:custGeom>
              <a:avLst/>
              <a:gdLst/>
              <a:ahLst/>
              <a:cxnLst/>
              <a:rect l="l" t="t" r="r" b="b"/>
              <a:pathLst>
                <a:path w="993" h="1513">
                  <a:moveTo>
                    <a:pt x="992" y="31"/>
                  </a:moveTo>
                  <a:lnTo>
                    <a:pt x="992" y="31"/>
                  </a:lnTo>
                  <a:cubicBezTo>
                    <a:pt x="992" y="519"/>
                    <a:pt x="992" y="519"/>
                    <a:pt x="992" y="519"/>
                  </a:cubicBezTo>
                  <a:cubicBezTo>
                    <a:pt x="929" y="487"/>
                    <a:pt x="866" y="472"/>
                    <a:pt x="787" y="472"/>
                  </a:cubicBezTo>
                  <a:cubicBezTo>
                    <a:pt x="630" y="472"/>
                    <a:pt x="551" y="534"/>
                    <a:pt x="519" y="645"/>
                  </a:cubicBezTo>
                  <a:cubicBezTo>
                    <a:pt x="519" y="1512"/>
                    <a:pt x="519" y="1512"/>
                    <a:pt x="519" y="1512"/>
                  </a:cubicBezTo>
                  <a:cubicBezTo>
                    <a:pt x="0" y="1512"/>
                    <a:pt x="0" y="1512"/>
                    <a:pt x="0" y="1512"/>
                  </a:cubicBezTo>
                  <a:cubicBezTo>
                    <a:pt x="0" y="31"/>
                    <a:pt x="0" y="31"/>
                    <a:pt x="0" y="31"/>
                  </a:cubicBezTo>
                  <a:cubicBezTo>
                    <a:pt x="519" y="31"/>
                    <a:pt x="519" y="31"/>
                    <a:pt x="519" y="31"/>
                  </a:cubicBezTo>
                  <a:cubicBezTo>
                    <a:pt x="519" y="173"/>
                    <a:pt x="519" y="173"/>
                    <a:pt x="519" y="173"/>
                  </a:cubicBezTo>
                  <a:cubicBezTo>
                    <a:pt x="598" y="63"/>
                    <a:pt x="709" y="0"/>
                    <a:pt x="850" y="0"/>
                  </a:cubicBezTo>
                  <a:cubicBezTo>
                    <a:pt x="913" y="0"/>
                    <a:pt x="961" y="15"/>
                    <a:pt x="992" y="31"/>
                  </a:cubicBezTo>
                </a:path>
              </a:pathLst>
            </a:custGeom>
            <a:grpFill/>
            <a:ln>
              <a:noFill/>
            </a:ln>
          </p:spPr>
          <p:style>
            <a:lnRef idx="0">
              <a:scrgbClr r="0" g="0" b="0"/>
            </a:lnRef>
            <a:fillRef idx="0">
              <a:scrgbClr r="0" g="0" b="0"/>
            </a:fillRef>
            <a:effectRef idx="0">
              <a:scrgbClr r="0" g="0" b="0"/>
            </a:effectRef>
            <a:fontRef idx="minor"/>
          </p:style>
        </p:sp>
        <p:sp>
          <p:nvSpPr>
            <p:cNvPr id="89" name="CustomShape 17">
              <a:extLst>
                <a:ext uri="{FF2B5EF4-FFF2-40B4-BE49-F238E27FC236}">
                  <a16:creationId xmlns:a16="http://schemas.microsoft.com/office/drawing/2014/main" id="{14914BF9-9A1D-418D-937A-1AE001F30A19}"/>
                </a:ext>
              </a:extLst>
            </p:cNvPr>
            <p:cNvSpPr/>
            <p:nvPr/>
          </p:nvSpPr>
          <p:spPr>
            <a:xfrm>
              <a:off x="5385960" y="2544840"/>
              <a:ext cx="380160" cy="680760"/>
            </a:xfrm>
            <a:custGeom>
              <a:avLst/>
              <a:gdLst/>
              <a:ahLst/>
              <a:cxnLst/>
              <a:rect l="l" t="t" r="r" b="b"/>
              <a:pathLst>
                <a:path w="1057" h="1892">
                  <a:moveTo>
                    <a:pt x="773" y="820"/>
                  </a:moveTo>
                  <a:lnTo>
                    <a:pt x="773" y="1891"/>
                  </a:lnTo>
                  <a:lnTo>
                    <a:pt x="253" y="1891"/>
                  </a:lnTo>
                  <a:lnTo>
                    <a:pt x="253" y="820"/>
                  </a:lnTo>
                  <a:lnTo>
                    <a:pt x="0" y="820"/>
                  </a:lnTo>
                  <a:lnTo>
                    <a:pt x="0" y="410"/>
                  </a:lnTo>
                  <a:lnTo>
                    <a:pt x="253" y="410"/>
                  </a:lnTo>
                  <a:lnTo>
                    <a:pt x="253" y="0"/>
                  </a:lnTo>
                  <a:lnTo>
                    <a:pt x="773" y="0"/>
                  </a:lnTo>
                  <a:lnTo>
                    <a:pt x="773" y="410"/>
                  </a:lnTo>
                  <a:lnTo>
                    <a:pt x="1056" y="410"/>
                  </a:lnTo>
                  <a:lnTo>
                    <a:pt x="1056" y="820"/>
                  </a:lnTo>
                  <a:lnTo>
                    <a:pt x="773" y="820"/>
                  </a:lnTo>
                </a:path>
              </a:pathLst>
            </a:custGeom>
            <a:grpFill/>
            <a:ln>
              <a:noFill/>
            </a:ln>
          </p:spPr>
          <p:style>
            <a:lnRef idx="0">
              <a:scrgbClr r="0" g="0" b="0"/>
            </a:lnRef>
            <a:fillRef idx="0">
              <a:scrgbClr r="0" g="0" b="0"/>
            </a:fillRef>
            <a:effectRef idx="0">
              <a:scrgbClr r="0" g="0" b="0"/>
            </a:effectRef>
            <a:fontRef idx="minor"/>
          </p:style>
        </p:sp>
        <p:sp>
          <p:nvSpPr>
            <p:cNvPr id="90" name="CustomShape 18">
              <a:extLst>
                <a:ext uri="{FF2B5EF4-FFF2-40B4-BE49-F238E27FC236}">
                  <a16:creationId xmlns:a16="http://schemas.microsoft.com/office/drawing/2014/main" id="{9F319194-7F70-4E6F-9F13-17808A29DA4A}"/>
                </a:ext>
              </a:extLst>
            </p:cNvPr>
            <p:cNvSpPr/>
            <p:nvPr/>
          </p:nvSpPr>
          <p:spPr>
            <a:xfrm>
              <a:off x="5834160" y="2681280"/>
              <a:ext cx="516600" cy="544320"/>
            </a:xfrm>
            <a:custGeom>
              <a:avLst/>
              <a:gdLst/>
              <a:ahLst/>
              <a:cxnLst/>
              <a:rect l="l" t="t" r="r" b="b"/>
              <a:pathLst>
                <a:path w="1436" h="1513">
                  <a:moveTo>
                    <a:pt x="0" y="1512"/>
                  </a:moveTo>
                  <a:lnTo>
                    <a:pt x="0" y="1512"/>
                  </a:lnTo>
                  <a:cubicBezTo>
                    <a:pt x="0" y="31"/>
                    <a:pt x="0" y="31"/>
                    <a:pt x="0" y="31"/>
                  </a:cubicBezTo>
                  <a:cubicBezTo>
                    <a:pt x="521" y="31"/>
                    <a:pt x="521" y="31"/>
                    <a:pt x="521" y="31"/>
                  </a:cubicBezTo>
                  <a:cubicBezTo>
                    <a:pt x="521" y="157"/>
                    <a:pt x="521" y="157"/>
                    <a:pt x="521" y="157"/>
                  </a:cubicBezTo>
                  <a:cubicBezTo>
                    <a:pt x="615" y="63"/>
                    <a:pt x="742" y="0"/>
                    <a:pt x="915" y="0"/>
                  </a:cubicBezTo>
                  <a:cubicBezTo>
                    <a:pt x="1073" y="0"/>
                    <a:pt x="1199" y="47"/>
                    <a:pt x="1293" y="142"/>
                  </a:cubicBezTo>
                  <a:cubicBezTo>
                    <a:pt x="1388" y="252"/>
                    <a:pt x="1435" y="378"/>
                    <a:pt x="1435" y="550"/>
                  </a:cubicBezTo>
                  <a:cubicBezTo>
                    <a:pt x="1435" y="1512"/>
                    <a:pt x="1435" y="1512"/>
                    <a:pt x="1435" y="1512"/>
                  </a:cubicBezTo>
                  <a:cubicBezTo>
                    <a:pt x="931" y="1512"/>
                    <a:pt x="931" y="1512"/>
                    <a:pt x="931" y="1512"/>
                  </a:cubicBezTo>
                  <a:cubicBezTo>
                    <a:pt x="931" y="661"/>
                    <a:pt x="931" y="661"/>
                    <a:pt x="931" y="661"/>
                  </a:cubicBezTo>
                  <a:cubicBezTo>
                    <a:pt x="931" y="598"/>
                    <a:pt x="915" y="550"/>
                    <a:pt x="868" y="519"/>
                  </a:cubicBezTo>
                  <a:cubicBezTo>
                    <a:pt x="836" y="472"/>
                    <a:pt x="789" y="457"/>
                    <a:pt x="726" y="457"/>
                  </a:cubicBezTo>
                  <a:cubicBezTo>
                    <a:pt x="679" y="457"/>
                    <a:pt x="631" y="472"/>
                    <a:pt x="600" y="503"/>
                  </a:cubicBezTo>
                  <a:cubicBezTo>
                    <a:pt x="552" y="534"/>
                    <a:pt x="537" y="566"/>
                    <a:pt x="521" y="613"/>
                  </a:cubicBezTo>
                  <a:cubicBezTo>
                    <a:pt x="521" y="1512"/>
                    <a:pt x="521" y="1512"/>
                    <a:pt x="521" y="1512"/>
                  </a:cubicBezTo>
                  <a:lnTo>
                    <a:pt x="0" y="1512"/>
                  </a:lnTo>
                </a:path>
              </a:pathLst>
            </a:custGeom>
            <a:grpFill/>
            <a:ln>
              <a:noFill/>
            </a:ln>
          </p:spPr>
          <p:style>
            <a:lnRef idx="0">
              <a:scrgbClr r="0" g="0" b="0"/>
            </a:lnRef>
            <a:fillRef idx="0">
              <a:scrgbClr r="0" g="0" b="0"/>
            </a:fillRef>
            <a:effectRef idx="0">
              <a:scrgbClr r="0" g="0" b="0"/>
            </a:effectRef>
            <a:fontRef idx="minor"/>
          </p:style>
        </p:sp>
        <p:sp>
          <p:nvSpPr>
            <p:cNvPr id="91" name="CustomShape 19">
              <a:extLst>
                <a:ext uri="{FF2B5EF4-FFF2-40B4-BE49-F238E27FC236}">
                  <a16:creationId xmlns:a16="http://schemas.microsoft.com/office/drawing/2014/main" id="{F30605A7-3008-4C19-A6E6-C4827454A584}"/>
                </a:ext>
              </a:extLst>
            </p:cNvPr>
            <p:cNvSpPr/>
            <p:nvPr/>
          </p:nvSpPr>
          <p:spPr>
            <a:xfrm>
              <a:off x="6418800" y="2681280"/>
              <a:ext cx="511200" cy="555480"/>
            </a:xfrm>
            <a:custGeom>
              <a:avLst/>
              <a:gdLst/>
              <a:ahLst/>
              <a:cxnLst/>
              <a:rect l="l" t="t" r="r" b="b"/>
              <a:pathLst>
                <a:path w="1421" h="1544">
                  <a:moveTo>
                    <a:pt x="1420" y="897"/>
                  </a:moveTo>
                  <a:lnTo>
                    <a:pt x="1420" y="897"/>
                  </a:lnTo>
                  <a:cubicBezTo>
                    <a:pt x="505" y="897"/>
                    <a:pt x="505" y="897"/>
                    <a:pt x="505" y="897"/>
                  </a:cubicBezTo>
                  <a:cubicBezTo>
                    <a:pt x="537" y="1055"/>
                    <a:pt x="663" y="1134"/>
                    <a:pt x="883" y="1134"/>
                  </a:cubicBezTo>
                  <a:cubicBezTo>
                    <a:pt x="1041" y="1134"/>
                    <a:pt x="1183" y="1102"/>
                    <a:pt x="1309" y="1023"/>
                  </a:cubicBezTo>
                  <a:cubicBezTo>
                    <a:pt x="1309" y="1417"/>
                    <a:pt x="1309" y="1417"/>
                    <a:pt x="1309" y="1417"/>
                  </a:cubicBezTo>
                  <a:cubicBezTo>
                    <a:pt x="1183" y="1496"/>
                    <a:pt x="1025" y="1543"/>
                    <a:pt x="805" y="1543"/>
                  </a:cubicBezTo>
                  <a:cubicBezTo>
                    <a:pt x="568" y="1543"/>
                    <a:pt x="363" y="1480"/>
                    <a:pt x="221" y="1339"/>
                  </a:cubicBezTo>
                  <a:cubicBezTo>
                    <a:pt x="79" y="1212"/>
                    <a:pt x="0" y="1023"/>
                    <a:pt x="0" y="787"/>
                  </a:cubicBezTo>
                  <a:cubicBezTo>
                    <a:pt x="0" y="550"/>
                    <a:pt x="79" y="362"/>
                    <a:pt x="205" y="220"/>
                  </a:cubicBezTo>
                  <a:cubicBezTo>
                    <a:pt x="347" y="78"/>
                    <a:pt x="521" y="0"/>
                    <a:pt x="726" y="0"/>
                  </a:cubicBezTo>
                  <a:cubicBezTo>
                    <a:pt x="946" y="0"/>
                    <a:pt x="1120" y="63"/>
                    <a:pt x="1230" y="205"/>
                  </a:cubicBezTo>
                  <a:cubicBezTo>
                    <a:pt x="1356" y="331"/>
                    <a:pt x="1420" y="519"/>
                    <a:pt x="1420" y="739"/>
                  </a:cubicBezTo>
                  <a:lnTo>
                    <a:pt x="1420" y="897"/>
                  </a:lnTo>
                  <a:moveTo>
                    <a:pt x="741" y="394"/>
                  </a:moveTo>
                  <a:lnTo>
                    <a:pt x="741" y="394"/>
                  </a:lnTo>
                  <a:cubicBezTo>
                    <a:pt x="631" y="394"/>
                    <a:pt x="552" y="457"/>
                    <a:pt x="505" y="598"/>
                  </a:cubicBezTo>
                  <a:cubicBezTo>
                    <a:pt x="946" y="598"/>
                    <a:pt x="946" y="598"/>
                    <a:pt x="946" y="598"/>
                  </a:cubicBezTo>
                  <a:cubicBezTo>
                    <a:pt x="946" y="534"/>
                    <a:pt x="931" y="487"/>
                    <a:pt x="883" y="457"/>
                  </a:cubicBezTo>
                  <a:cubicBezTo>
                    <a:pt x="852" y="409"/>
                    <a:pt x="805" y="394"/>
                    <a:pt x="741" y="394"/>
                  </a:cubicBezTo>
                </a:path>
              </a:pathLst>
            </a:custGeom>
            <a:grpFill/>
            <a:ln>
              <a:noFill/>
            </a:ln>
          </p:spPr>
          <p:style>
            <a:lnRef idx="0">
              <a:scrgbClr r="0" g="0" b="0"/>
            </a:lnRef>
            <a:fillRef idx="0">
              <a:scrgbClr r="0" g="0" b="0"/>
            </a:fillRef>
            <a:effectRef idx="0">
              <a:scrgbClr r="0" g="0" b="0"/>
            </a:effectRef>
            <a:fontRef idx="minor"/>
          </p:style>
        </p:sp>
        <p:sp>
          <p:nvSpPr>
            <p:cNvPr id="92" name="CustomShape 20">
              <a:extLst>
                <a:ext uri="{FF2B5EF4-FFF2-40B4-BE49-F238E27FC236}">
                  <a16:creationId xmlns:a16="http://schemas.microsoft.com/office/drawing/2014/main" id="{F0A45049-BDF8-4B57-9263-867C29487E7A}"/>
                </a:ext>
              </a:extLst>
            </p:cNvPr>
            <p:cNvSpPr/>
            <p:nvPr/>
          </p:nvSpPr>
          <p:spPr>
            <a:xfrm>
              <a:off x="7003440" y="2681280"/>
              <a:ext cx="357840" cy="544320"/>
            </a:xfrm>
            <a:custGeom>
              <a:avLst/>
              <a:gdLst/>
              <a:ahLst/>
              <a:cxnLst/>
              <a:rect l="l" t="t" r="r" b="b"/>
              <a:pathLst>
                <a:path w="995" h="1513">
                  <a:moveTo>
                    <a:pt x="994" y="31"/>
                  </a:moveTo>
                  <a:lnTo>
                    <a:pt x="994" y="31"/>
                  </a:lnTo>
                  <a:cubicBezTo>
                    <a:pt x="994" y="519"/>
                    <a:pt x="994" y="519"/>
                    <a:pt x="994" y="519"/>
                  </a:cubicBezTo>
                  <a:cubicBezTo>
                    <a:pt x="931" y="487"/>
                    <a:pt x="868" y="472"/>
                    <a:pt x="773" y="472"/>
                  </a:cubicBezTo>
                  <a:cubicBezTo>
                    <a:pt x="631" y="472"/>
                    <a:pt x="536" y="534"/>
                    <a:pt x="520" y="645"/>
                  </a:cubicBezTo>
                  <a:cubicBezTo>
                    <a:pt x="520" y="1512"/>
                    <a:pt x="520" y="1512"/>
                    <a:pt x="520" y="1512"/>
                  </a:cubicBezTo>
                  <a:cubicBezTo>
                    <a:pt x="0" y="1512"/>
                    <a:pt x="0" y="1512"/>
                    <a:pt x="0" y="1512"/>
                  </a:cubicBezTo>
                  <a:cubicBezTo>
                    <a:pt x="0" y="31"/>
                    <a:pt x="0" y="31"/>
                    <a:pt x="0" y="31"/>
                  </a:cubicBezTo>
                  <a:cubicBezTo>
                    <a:pt x="520" y="31"/>
                    <a:pt x="520" y="31"/>
                    <a:pt x="520" y="31"/>
                  </a:cubicBezTo>
                  <a:cubicBezTo>
                    <a:pt x="520" y="173"/>
                    <a:pt x="520" y="173"/>
                    <a:pt x="520" y="173"/>
                  </a:cubicBezTo>
                  <a:cubicBezTo>
                    <a:pt x="599" y="63"/>
                    <a:pt x="710" y="0"/>
                    <a:pt x="851" y="0"/>
                  </a:cubicBezTo>
                  <a:cubicBezTo>
                    <a:pt x="914" y="0"/>
                    <a:pt x="962" y="15"/>
                    <a:pt x="994" y="31"/>
                  </a:cubicBezTo>
                </a:path>
              </a:pathLst>
            </a:custGeom>
            <a:grpFill/>
            <a:ln>
              <a:noFill/>
            </a:ln>
          </p:spPr>
          <p:style>
            <a:lnRef idx="0">
              <a:scrgbClr r="0" g="0" b="0"/>
            </a:lnRef>
            <a:fillRef idx="0">
              <a:scrgbClr r="0" g="0" b="0"/>
            </a:fillRef>
            <a:effectRef idx="0">
              <a:scrgbClr r="0" g="0" b="0"/>
            </a:effectRef>
            <a:fontRef idx="minor"/>
          </p:style>
        </p:sp>
        <p:sp>
          <p:nvSpPr>
            <p:cNvPr id="93" name="CustomShape 21">
              <a:extLst>
                <a:ext uri="{FF2B5EF4-FFF2-40B4-BE49-F238E27FC236}">
                  <a16:creationId xmlns:a16="http://schemas.microsoft.com/office/drawing/2014/main" id="{573AF514-994D-454D-947F-39986D3792C3}"/>
                </a:ext>
              </a:extLst>
            </p:cNvPr>
            <p:cNvSpPr/>
            <p:nvPr/>
          </p:nvSpPr>
          <p:spPr>
            <a:xfrm>
              <a:off x="7412040" y="2681280"/>
              <a:ext cx="431640" cy="555480"/>
            </a:xfrm>
            <a:custGeom>
              <a:avLst/>
              <a:gdLst/>
              <a:ahLst/>
              <a:cxnLst/>
              <a:rect l="l" t="t" r="r" b="b"/>
              <a:pathLst>
                <a:path w="1200" h="1544">
                  <a:moveTo>
                    <a:pt x="0" y="1402"/>
                  </a:moveTo>
                  <a:lnTo>
                    <a:pt x="0" y="1402"/>
                  </a:lnTo>
                  <a:cubicBezTo>
                    <a:pt x="0" y="976"/>
                    <a:pt x="0" y="976"/>
                    <a:pt x="0" y="976"/>
                  </a:cubicBezTo>
                  <a:cubicBezTo>
                    <a:pt x="63" y="1023"/>
                    <a:pt x="158" y="1071"/>
                    <a:pt x="253" y="1102"/>
                  </a:cubicBezTo>
                  <a:cubicBezTo>
                    <a:pt x="363" y="1134"/>
                    <a:pt x="442" y="1165"/>
                    <a:pt x="521" y="1165"/>
                  </a:cubicBezTo>
                  <a:cubicBezTo>
                    <a:pt x="631" y="1165"/>
                    <a:pt x="694" y="1134"/>
                    <a:pt x="694" y="1071"/>
                  </a:cubicBezTo>
                  <a:cubicBezTo>
                    <a:pt x="694" y="1023"/>
                    <a:pt x="647" y="991"/>
                    <a:pt x="552" y="960"/>
                  </a:cubicBezTo>
                  <a:cubicBezTo>
                    <a:pt x="442" y="945"/>
                    <a:pt x="442" y="945"/>
                    <a:pt x="442" y="945"/>
                  </a:cubicBezTo>
                  <a:cubicBezTo>
                    <a:pt x="142" y="882"/>
                    <a:pt x="0" y="724"/>
                    <a:pt x="0" y="487"/>
                  </a:cubicBezTo>
                  <a:cubicBezTo>
                    <a:pt x="0" y="331"/>
                    <a:pt x="48" y="220"/>
                    <a:pt x="158" y="126"/>
                  </a:cubicBezTo>
                  <a:cubicBezTo>
                    <a:pt x="268" y="47"/>
                    <a:pt x="426" y="0"/>
                    <a:pt x="599" y="0"/>
                  </a:cubicBezTo>
                  <a:cubicBezTo>
                    <a:pt x="805" y="0"/>
                    <a:pt x="978" y="47"/>
                    <a:pt x="1120" y="126"/>
                  </a:cubicBezTo>
                  <a:cubicBezTo>
                    <a:pt x="1120" y="550"/>
                    <a:pt x="1120" y="550"/>
                    <a:pt x="1120" y="550"/>
                  </a:cubicBezTo>
                  <a:cubicBezTo>
                    <a:pt x="962" y="441"/>
                    <a:pt x="805" y="394"/>
                    <a:pt x="647" y="394"/>
                  </a:cubicBezTo>
                  <a:cubicBezTo>
                    <a:pt x="552" y="394"/>
                    <a:pt x="505" y="409"/>
                    <a:pt x="505" y="472"/>
                  </a:cubicBezTo>
                  <a:cubicBezTo>
                    <a:pt x="505" y="503"/>
                    <a:pt x="505" y="519"/>
                    <a:pt x="536" y="534"/>
                  </a:cubicBezTo>
                  <a:cubicBezTo>
                    <a:pt x="552" y="550"/>
                    <a:pt x="584" y="550"/>
                    <a:pt x="615" y="566"/>
                  </a:cubicBezTo>
                  <a:cubicBezTo>
                    <a:pt x="757" y="613"/>
                    <a:pt x="757" y="613"/>
                    <a:pt x="757" y="613"/>
                  </a:cubicBezTo>
                  <a:cubicBezTo>
                    <a:pt x="915" y="645"/>
                    <a:pt x="1025" y="708"/>
                    <a:pt x="1104" y="787"/>
                  </a:cubicBezTo>
                  <a:cubicBezTo>
                    <a:pt x="1167" y="850"/>
                    <a:pt x="1199" y="945"/>
                    <a:pt x="1199" y="1071"/>
                  </a:cubicBezTo>
                  <a:cubicBezTo>
                    <a:pt x="1199" y="1228"/>
                    <a:pt x="1151" y="1339"/>
                    <a:pt x="1025" y="1433"/>
                  </a:cubicBezTo>
                  <a:cubicBezTo>
                    <a:pt x="915" y="1512"/>
                    <a:pt x="757" y="1543"/>
                    <a:pt x="568" y="1543"/>
                  </a:cubicBezTo>
                  <a:cubicBezTo>
                    <a:pt x="331" y="1543"/>
                    <a:pt x="142" y="1496"/>
                    <a:pt x="0" y="1402"/>
                  </a:cubicBezTo>
                </a:path>
              </a:pathLst>
            </a:custGeom>
            <a:grpFill/>
            <a:ln>
              <a:noFill/>
            </a:ln>
          </p:spPr>
          <p:style>
            <a:lnRef idx="0">
              <a:scrgbClr r="0" g="0" b="0"/>
            </a:lnRef>
            <a:fillRef idx="0">
              <a:scrgbClr r="0" g="0" b="0"/>
            </a:fillRef>
            <a:effectRef idx="0">
              <a:scrgbClr r="0" g="0" b="0"/>
            </a:effectRef>
            <a:fontRef idx="minor"/>
          </p:style>
        </p:sp>
        <p:sp>
          <p:nvSpPr>
            <p:cNvPr id="94" name="CustomShape 22">
              <a:extLst>
                <a:ext uri="{FF2B5EF4-FFF2-40B4-BE49-F238E27FC236}">
                  <a16:creationId xmlns:a16="http://schemas.microsoft.com/office/drawing/2014/main" id="{4A5E0AC6-B3F3-434A-AA64-174455BC6ED9}"/>
                </a:ext>
              </a:extLst>
            </p:cNvPr>
            <p:cNvSpPr/>
            <p:nvPr/>
          </p:nvSpPr>
          <p:spPr>
            <a:xfrm>
              <a:off x="7917120" y="2454120"/>
              <a:ext cx="516600" cy="771480"/>
            </a:xfrm>
            <a:custGeom>
              <a:avLst/>
              <a:gdLst/>
              <a:ahLst/>
              <a:cxnLst/>
              <a:rect l="l" t="t" r="r" b="b"/>
              <a:pathLst>
                <a:path w="1436" h="2144">
                  <a:moveTo>
                    <a:pt x="0" y="2143"/>
                  </a:moveTo>
                  <a:lnTo>
                    <a:pt x="0" y="2143"/>
                  </a:lnTo>
                  <a:cubicBezTo>
                    <a:pt x="0" y="0"/>
                    <a:pt x="0" y="0"/>
                    <a:pt x="0" y="0"/>
                  </a:cubicBezTo>
                  <a:cubicBezTo>
                    <a:pt x="520" y="0"/>
                    <a:pt x="520" y="0"/>
                    <a:pt x="520" y="0"/>
                  </a:cubicBezTo>
                  <a:cubicBezTo>
                    <a:pt x="520" y="788"/>
                    <a:pt x="520" y="788"/>
                    <a:pt x="520" y="788"/>
                  </a:cubicBezTo>
                  <a:cubicBezTo>
                    <a:pt x="615" y="694"/>
                    <a:pt x="741" y="631"/>
                    <a:pt x="915" y="631"/>
                  </a:cubicBezTo>
                  <a:cubicBezTo>
                    <a:pt x="1072" y="631"/>
                    <a:pt x="1214" y="678"/>
                    <a:pt x="1293" y="773"/>
                  </a:cubicBezTo>
                  <a:cubicBezTo>
                    <a:pt x="1388" y="883"/>
                    <a:pt x="1435" y="1009"/>
                    <a:pt x="1435" y="1181"/>
                  </a:cubicBezTo>
                  <a:cubicBezTo>
                    <a:pt x="1435" y="2143"/>
                    <a:pt x="1435" y="2143"/>
                    <a:pt x="1435" y="2143"/>
                  </a:cubicBezTo>
                  <a:cubicBezTo>
                    <a:pt x="931" y="2143"/>
                    <a:pt x="931" y="2143"/>
                    <a:pt x="931" y="2143"/>
                  </a:cubicBezTo>
                  <a:cubicBezTo>
                    <a:pt x="931" y="1292"/>
                    <a:pt x="931" y="1292"/>
                    <a:pt x="931" y="1292"/>
                  </a:cubicBezTo>
                  <a:cubicBezTo>
                    <a:pt x="931" y="1229"/>
                    <a:pt x="915" y="1181"/>
                    <a:pt x="883" y="1150"/>
                  </a:cubicBezTo>
                  <a:cubicBezTo>
                    <a:pt x="852" y="1103"/>
                    <a:pt x="804" y="1088"/>
                    <a:pt x="741" y="1088"/>
                  </a:cubicBezTo>
                  <a:cubicBezTo>
                    <a:pt x="678" y="1088"/>
                    <a:pt x="631" y="1103"/>
                    <a:pt x="600" y="1134"/>
                  </a:cubicBezTo>
                  <a:cubicBezTo>
                    <a:pt x="552" y="1165"/>
                    <a:pt x="537" y="1197"/>
                    <a:pt x="520" y="1244"/>
                  </a:cubicBezTo>
                  <a:cubicBezTo>
                    <a:pt x="520" y="2143"/>
                    <a:pt x="520" y="2143"/>
                    <a:pt x="520" y="2143"/>
                  </a:cubicBezTo>
                  <a:lnTo>
                    <a:pt x="0" y="2143"/>
                  </a:lnTo>
                </a:path>
              </a:pathLst>
            </a:custGeom>
            <a:grpFill/>
            <a:ln>
              <a:noFill/>
            </a:ln>
          </p:spPr>
          <p:style>
            <a:lnRef idx="0">
              <a:scrgbClr r="0" g="0" b="0"/>
            </a:lnRef>
            <a:fillRef idx="0">
              <a:scrgbClr r="0" g="0" b="0"/>
            </a:fillRef>
            <a:effectRef idx="0">
              <a:scrgbClr r="0" g="0" b="0"/>
            </a:effectRef>
            <a:fontRef idx="minor"/>
          </p:style>
        </p:sp>
        <p:sp>
          <p:nvSpPr>
            <p:cNvPr id="95" name="CustomShape 23">
              <a:extLst>
                <a:ext uri="{FF2B5EF4-FFF2-40B4-BE49-F238E27FC236}">
                  <a16:creationId xmlns:a16="http://schemas.microsoft.com/office/drawing/2014/main" id="{44101FE2-96DE-45A2-A445-EA45EC6E0EC3}"/>
                </a:ext>
              </a:extLst>
            </p:cNvPr>
            <p:cNvSpPr/>
            <p:nvPr/>
          </p:nvSpPr>
          <p:spPr>
            <a:xfrm>
              <a:off x="8513280" y="2448360"/>
              <a:ext cx="209880" cy="777240"/>
            </a:xfrm>
            <a:custGeom>
              <a:avLst/>
              <a:gdLst/>
              <a:ahLst/>
              <a:cxnLst/>
              <a:rect l="l" t="t" r="r" b="b"/>
              <a:pathLst>
                <a:path w="584" h="2160">
                  <a:moveTo>
                    <a:pt x="583" y="284"/>
                  </a:moveTo>
                  <a:lnTo>
                    <a:pt x="583" y="284"/>
                  </a:lnTo>
                  <a:cubicBezTo>
                    <a:pt x="583" y="363"/>
                    <a:pt x="567" y="426"/>
                    <a:pt x="504" y="473"/>
                  </a:cubicBezTo>
                  <a:cubicBezTo>
                    <a:pt x="441" y="536"/>
                    <a:pt x="378" y="552"/>
                    <a:pt x="299" y="552"/>
                  </a:cubicBezTo>
                  <a:cubicBezTo>
                    <a:pt x="220" y="552"/>
                    <a:pt x="142" y="536"/>
                    <a:pt x="94" y="473"/>
                  </a:cubicBezTo>
                  <a:cubicBezTo>
                    <a:pt x="31" y="426"/>
                    <a:pt x="0" y="363"/>
                    <a:pt x="0" y="284"/>
                  </a:cubicBezTo>
                  <a:cubicBezTo>
                    <a:pt x="0" y="189"/>
                    <a:pt x="31" y="126"/>
                    <a:pt x="94" y="79"/>
                  </a:cubicBezTo>
                  <a:cubicBezTo>
                    <a:pt x="142" y="32"/>
                    <a:pt x="220" y="0"/>
                    <a:pt x="299" y="0"/>
                  </a:cubicBezTo>
                  <a:cubicBezTo>
                    <a:pt x="378" y="0"/>
                    <a:pt x="441" y="32"/>
                    <a:pt x="504" y="79"/>
                  </a:cubicBezTo>
                  <a:cubicBezTo>
                    <a:pt x="567" y="126"/>
                    <a:pt x="583" y="189"/>
                    <a:pt x="583" y="284"/>
                  </a:cubicBezTo>
                  <a:moveTo>
                    <a:pt x="551" y="678"/>
                  </a:moveTo>
                  <a:lnTo>
                    <a:pt x="551" y="678"/>
                  </a:lnTo>
                  <a:cubicBezTo>
                    <a:pt x="551" y="2159"/>
                    <a:pt x="551" y="2159"/>
                    <a:pt x="551" y="2159"/>
                  </a:cubicBezTo>
                  <a:cubicBezTo>
                    <a:pt x="31" y="2159"/>
                    <a:pt x="31" y="2159"/>
                    <a:pt x="31" y="2159"/>
                  </a:cubicBezTo>
                  <a:cubicBezTo>
                    <a:pt x="31" y="678"/>
                    <a:pt x="31" y="678"/>
                    <a:pt x="31" y="678"/>
                  </a:cubicBezTo>
                  <a:lnTo>
                    <a:pt x="551" y="678"/>
                  </a:lnTo>
                </a:path>
              </a:pathLst>
            </a:custGeom>
            <a:grpFill/>
            <a:ln>
              <a:noFill/>
            </a:ln>
          </p:spPr>
          <p:style>
            <a:lnRef idx="0">
              <a:scrgbClr r="0" g="0" b="0"/>
            </a:lnRef>
            <a:fillRef idx="0">
              <a:scrgbClr r="0" g="0" b="0"/>
            </a:fillRef>
            <a:effectRef idx="0">
              <a:scrgbClr r="0" g="0" b="0"/>
            </a:effectRef>
            <a:fontRef idx="minor"/>
          </p:style>
        </p:sp>
        <p:sp>
          <p:nvSpPr>
            <p:cNvPr id="96" name="CustomShape 24">
              <a:extLst>
                <a:ext uri="{FF2B5EF4-FFF2-40B4-BE49-F238E27FC236}">
                  <a16:creationId xmlns:a16="http://schemas.microsoft.com/office/drawing/2014/main" id="{AD47C4B5-AE89-40EF-8099-8C1B3DAA9623}"/>
                </a:ext>
              </a:extLst>
            </p:cNvPr>
            <p:cNvSpPr/>
            <p:nvPr/>
          </p:nvSpPr>
          <p:spPr>
            <a:xfrm>
              <a:off x="8808120" y="2681280"/>
              <a:ext cx="556560" cy="731520"/>
            </a:xfrm>
            <a:custGeom>
              <a:avLst/>
              <a:gdLst/>
              <a:ahLst/>
              <a:cxnLst/>
              <a:rect l="l" t="t" r="r" b="b"/>
              <a:pathLst>
                <a:path w="1547" h="2033">
                  <a:moveTo>
                    <a:pt x="521" y="1402"/>
                  </a:moveTo>
                  <a:lnTo>
                    <a:pt x="521" y="1402"/>
                  </a:lnTo>
                  <a:cubicBezTo>
                    <a:pt x="521" y="2032"/>
                    <a:pt x="521" y="2032"/>
                    <a:pt x="521" y="2032"/>
                  </a:cubicBezTo>
                  <a:cubicBezTo>
                    <a:pt x="0" y="2032"/>
                    <a:pt x="0" y="2032"/>
                    <a:pt x="0" y="2032"/>
                  </a:cubicBezTo>
                  <a:cubicBezTo>
                    <a:pt x="0" y="31"/>
                    <a:pt x="0" y="31"/>
                    <a:pt x="0" y="31"/>
                  </a:cubicBezTo>
                  <a:cubicBezTo>
                    <a:pt x="521" y="31"/>
                    <a:pt x="521" y="31"/>
                    <a:pt x="521" y="31"/>
                  </a:cubicBezTo>
                  <a:cubicBezTo>
                    <a:pt x="521" y="157"/>
                    <a:pt x="521" y="157"/>
                    <a:pt x="521" y="157"/>
                  </a:cubicBezTo>
                  <a:cubicBezTo>
                    <a:pt x="568" y="110"/>
                    <a:pt x="615" y="78"/>
                    <a:pt x="678" y="47"/>
                  </a:cubicBezTo>
                  <a:cubicBezTo>
                    <a:pt x="741" y="15"/>
                    <a:pt x="820" y="0"/>
                    <a:pt x="883" y="0"/>
                  </a:cubicBezTo>
                  <a:cubicBezTo>
                    <a:pt x="1088" y="0"/>
                    <a:pt x="1262" y="78"/>
                    <a:pt x="1372" y="220"/>
                  </a:cubicBezTo>
                  <a:cubicBezTo>
                    <a:pt x="1498" y="362"/>
                    <a:pt x="1546" y="550"/>
                    <a:pt x="1546" y="771"/>
                  </a:cubicBezTo>
                  <a:cubicBezTo>
                    <a:pt x="1546" y="991"/>
                    <a:pt x="1498" y="1181"/>
                    <a:pt x="1372" y="1323"/>
                  </a:cubicBezTo>
                  <a:cubicBezTo>
                    <a:pt x="1262" y="1465"/>
                    <a:pt x="1088" y="1543"/>
                    <a:pt x="883" y="1543"/>
                  </a:cubicBezTo>
                  <a:cubicBezTo>
                    <a:pt x="820" y="1543"/>
                    <a:pt x="741" y="1528"/>
                    <a:pt x="678" y="1496"/>
                  </a:cubicBezTo>
                  <a:cubicBezTo>
                    <a:pt x="615" y="1465"/>
                    <a:pt x="568" y="1433"/>
                    <a:pt x="521" y="1402"/>
                  </a:cubicBezTo>
                  <a:moveTo>
                    <a:pt x="521" y="582"/>
                  </a:moveTo>
                  <a:lnTo>
                    <a:pt x="521" y="582"/>
                  </a:lnTo>
                  <a:cubicBezTo>
                    <a:pt x="521" y="960"/>
                    <a:pt x="521" y="960"/>
                    <a:pt x="521" y="960"/>
                  </a:cubicBezTo>
                  <a:cubicBezTo>
                    <a:pt x="568" y="1055"/>
                    <a:pt x="647" y="1102"/>
                    <a:pt x="757" y="1102"/>
                  </a:cubicBezTo>
                  <a:cubicBezTo>
                    <a:pt x="836" y="1102"/>
                    <a:pt x="915" y="1071"/>
                    <a:pt x="962" y="1008"/>
                  </a:cubicBezTo>
                  <a:cubicBezTo>
                    <a:pt x="1009" y="945"/>
                    <a:pt x="1041" y="865"/>
                    <a:pt x="1041" y="771"/>
                  </a:cubicBezTo>
                  <a:cubicBezTo>
                    <a:pt x="1041" y="676"/>
                    <a:pt x="1009" y="598"/>
                    <a:pt x="962" y="534"/>
                  </a:cubicBezTo>
                  <a:cubicBezTo>
                    <a:pt x="915" y="472"/>
                    <a:pt x="836" y="441"/>
                    <a:pt x="757" y="441"/>
                  </a:cubicBezTo>
                  <a:cubicBezTo>
                    <a:pt x="647" y="441"/>
                    <a:pt x="568" y="487"/>
                    <a:pt x="521" y="582"/>
                  </a:cubicBezTo>
                </a:path>
              </a:pathLst>
            </a:custGeom>
            <a:grpFill/>
            <a:ln>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1338399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216000"/>
            <a:ext cx="8431306" cy="466388"/>
          </a:xfrm>
        </p:spPr>
        <p:txBody>
          <a:bodyPr/>
          <a:lstStyle/>
          <a:p>
            <a:r>
              <a:rPr lang="en-US" dirty="0"/>
              <a:t>Addressing coverage in high burden and high risk areas</a:t>
            </a:r>
          </a:p>
        </p:txBody>
      </p:sp>
      <p:sp>
        <p:nvSpPr>
          <p:cNvPr id="3" name="Slide Number Placeholder 2"/>
          <p:cNvSpPr>
            <a:spLocks noGrp="1"/>
          </p:cNvSpPr>
          <p:nvPr>
            <p:ph type="sldNum" sz="quarter" idx="11"/>
          </p:nvPr>
        </p:nvSpPr>
        <p:spPr/>
        <p:txBody>
          <a:bodyPr/>
          <a:lstStyle/>
          <a:p>
            <a:fld id="{FF0D519D-25F3-48F0-B892-F2EF05742BB3}" type="slidenum">
              <a:rPr lang="en-GB" smtClean="0"/>
              <a:pPr/>
              <a:t>10</a:t>
            </a:fld>
            <a:endParaRPr lang="en-GB" dirty="0"/>
          </a:p>
        </p:txBody>
      </p:sp>
      <p:sp>
        <p:nvSpPr>
          <p:cNvPr id="5" name="Date Placeholder 4"/>
          <p:cNvSpPr>
            <a:spLocks noGrp="1"/>
          </p:cNvSpPr>
          <p:nvPr>
            <p:ph type="dt" sz="half" idx="2"/>
          </p:nvPr>
        </p:nvSpPr>
        <p:spPr/>
        <p:txBody>
          <a:bodyPr/>
          <a:lstStyle/>
          <a:p>
            <a:fld id="{D7E4A7D5-FA60-FA44-86BF-B0306DF90B6C}"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a:t>Presentation Title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1689"/>
            <a:ext cx="9144000" cy="4974622"/>
          </a:xfrm>
          <a:prstGeom prst="rect">
            <a:avLst/>
          </a:prstGeom>
        </p:spPr>
      </p:pic>
    </p:spTree>
    <p:extLst>
      <p:ext uri="{BB962C8B-B14F-4D97-AF65-F5344CB8AC3E}">
        <p14:creationId xmlns:p14="http://schemas.microsoft.com/office/powerpoint/2010/main" val="362477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216000"/>
            <a:ext cx="8431306" cy="551051"/>
          </a:xfrm>
        </p:spPr>
        <p:txBody>
          <a:bodyPr/>
          <a:lstStyle/>
          <a:p>
            <a:r>
              <a:rPr lang="en-US" dirty="0" smtClean="0"/>
              <a:t>Accomplishments &amp; next </a:t>
            </a:r>
            <a:r>
              <a:rPr lang="en-US" dirty="0"/>
              <a:t>steps</a:t>
            </a:r>
          </a:p>
        </p:txBody>
      </p:sp>
      <p:sp>
        <p:nvSpPr>
          <p:cNvPr id="3" name="Slide Number Placeholder 2"/>
          <p:cNvSpPr>
            <a:spLocks noGrp="1"/>
          </p:cNvSpPr>
          <p:nvPr>
            <p:ph type="sldNum" sz="quarter" idx="11"/>
          </p:nvPr>
        </p:nvSpPr>
        <p:spPr/>
        <p:txBody>
          <a:bodyPr/>
          <a:lstStyle/>
          <a:p>
            <a:fld id="{FF0D519D-25F3-48F0-B892-F2EF05742BB3}" type="slidenum">
              <a:rPr lang="en-GB" smtClean="0"/>
              <a:pPr/>
              <a:t>11</a:t>
            </a:fld>
            <a:endParaRPr lang="en-GB" dirty="0"/>
          </a:p>
        </p:txBody>
      </p:sp>
      <p:sp>
        <p:nvSpPr>
          <p:cNvPr id="4" name="Text Placeholder 3"/>
          <p:cNvSpPr>
            <a:spLocks noGrp="1"/>
          </p:cNvSpPr>
          <p:nvPr>
            <p:ph type="body" sz="quarter" idx="13"/>
          </p:nvPr>
        </p:nvSpPr>
        <p:spPr/>
        <p:txBody>
          <a:bodyPr/>
          <a:lstStyle/>
          <a:p>
            <a:pPr>
              <a:spcAft>
                <a:spcPts val="1200"/>
              </a:spcAft>
            </a:pPr>
            <a:r>
              <a:rPr lang="en-US" sz="2000" dirty="0" smtClean="0"/>
              <a:t>Accomplishments mid-2018 through early 2019</a:t>
            </a:r>
          </a:p>
          <a:p>
            <a:pPr marL="285750" indent="-285750">
              <a:spcAft>
                <a:spcPts val="1200"/>
              </a:spcAft>
              <a:buFont typeface="Arial" panose="020B0604020202020204" pitchFamily="34" charset="0"/>
              <a:buChar char="•"/>
            </a:pPr>
            <a:r>
              <a:rPr lang="en-US" sz="2000" dirty="0" smtClean="0"/>
              <a:t>Stakeholder engagement (Zambia)</a:t>
            </a:r>
          </a:p>
          <a:p>
            <a:pPr marL="285750" indent="-285750">
              <a:spcAft>
                <a:spcPts val="1200"/>
              </a:spcAft>
              <a:buFont typeface="Arial" panose="020B0604020202020204" pitchFamily="34" charset="0"/>
              <a:buChar char="•"/>
            </a:pPr>
            <a:r>
              <a:rPr lang="en-US" sz="2000" dirty="0" smtClean="0"/>
              <a:t>Dashboard development (Zambia)</a:t>
            </a:r>
          </a:p>
          <a:p>
            <a:pPr marL="285750" indent="-285750">
              <a:spcAft>
                <a:spcPts val="600"/>
              </a:spcAft>
              <a:buFont typeface="Arial" panose="020B0604020202020204" pitchFamily="34" charset="0"/>
              <a:buChar char="•"/>
            </a:pPr>
            <a:r>
              <a:rPr lang="en-US" sz="2000" dirty="0" smtClean="0"/>
              <a:t>Initial stakeholder </a:t>
            </a:r>
            <a:r>
              <a:rPr lang="en-US" sz="2000" dirty="0" smtClean="0"/>
              <a:t>engagement </a:t>
            </a:r>
            <a:r>
              <a:rPr lang="en-US" sz="2000" dirty="0" smtClean="0"/>
              <a:t>in Ethiopia, Nigeria, and Mali </a:t>
            </a:r>
          </a:p>
          <a:p>
            <a:pPr marL="537750" lvl="2" indent="-285750">
              <a:lnSpc>
                <a:spcPct val="100000"/>
              </a:lnSpc>
              <a:spcAft>
                <a:spcPts val="600"/>
              </a:spcAft>
              <a:buFont typeface="Arial" panose="020B0604020202020204" pitchFamily="34" charset="0"/>
              <a:buChar char="•"/>
            </a:pPr>
            <a:r>
              <a:rPr lang="en-US" sz="2000" dirty="0" smtClean="0">
                <a:solidFill>
                  <a:schemeClr val="tx2"/>
                </a:solidFill>
              </a:rPr>
              <a:t>National data review</a:t>
            </a:r>
          </a:p>
          <a:p>
            <a:pPr marL="537750" lvl="2" indent="-285750">
              <a:lnSpc>
                <a:spcPct val="100000"/>
              </a:lnSpc>
              <a:spcAft>
                <a:spcPts val="600"/>
              </a:spcAft>
              <a:buFont typeface="Arial" panose="020B0604020202020204" pitchFamily="34" charset="0"/>
              <a:buChar char="•"/>
            </a:pPr>
            <a:r>
              <a:rPr lang="en-US" sz="2000" dirty="0" smtClean="0">
                <a:solidFill>
                  <a:schemeClr val="tx2"/>
                </a:solidFill>
              </a:rPr>
              <a:t>Evaluation of IRS, next generation LLINs</a:t>
            </a:r>
          </a:p>
          <a:p>
            <a:pPr marL="285750" indent="-285750">
              <a:spcAft>
                <a:spcPts val="1200"/>
              </a:spcAft>
              <a:buFont typeface="Arial" panose="020B0604020202020204" pitchFamily="34" charset="0"/>
              <a:buChar char="•"/>
            </a:pPr>
            <a:endParaRPr lang="en-US" sz="2000" dirty="0"/>
          </a:p>
          <a:p>
            <a:pPr>
              <a:spcAft>
                <a:spcPts val="1200"/>
              </a:spcAft>
            </a:pPr>
            <a:r>
              <a:rPr lang="en-US" sz="2000" dirty="0" smtClean="0"/>
              <a:t>Next steps in 2019</a:t>
            </a:r>
          </a:p>
          <a:p>
            <a:pPr marL="285750" indent="-285750">
              <a:spcAft>
                <a:spcPts val="1200"/>
              </a:spcAft>
              <a:buFont typeface="Arial" panose="020B0604020202020204" pitchFamily="34" charset="0"/>
              <a:buChar char="•"/>
            </a:pPr>
            <a:r>
              <a:rPr lang="en-US" sz="2000" dirty="0" smtClean="0"/>
              <a:t>Complete Zambia dashboards </a:t>
            </a:r>
          </a:p>
          <a:p>
            <a:pPr marL="285750" indent="-285750">
              <a:spcAft>
                <a:spcPts val="1200"/>
              </a:spcAft>
              <a:buFont typeface="Arial" panose="020B0604020202020204" pitchFamily="34" charset="0"/>
              <a:buChar char="•"/>
            </a:pPr>
            <a:r>
              <a:rPr lang="en-US" sz="2000" dirty="0" smtClean="0"/>
              <a:t>Facilitate a data review workshop (Zambia)</a:t>
            </a:r>
          </a:p>
          <a:p>
            <a:pPr marL="285750" indent="-285750">
              <a:spcAft>
                <a:spcPts val="1200"/>
              </a:spcAft>
              <a:buFont typeface="Arial" panose="020B0604020202020204" pitchFamily="34" charset="0"/>
              <a:buChar char="•"/>
            </a:pPr>
            <a:r>
              <a:rPr lang="en-US" sz="2000" dirty="0" smtClean="0"/>
              <a:t>Develop a vector control data use case study (Zambia)</a:t>
            </a:r>
          </a:p>
          <a:p>
            <a:pPr marL="285750" indent="-285750">
              <a:spcAft>
                <a:spcPts val="1200"/>
              </a:spcAft>
              <a:buFont typeface="Arial" panose="020B0604020202020204" pitchFamily="34" charset="0"/>
              <a:buChar char="•"/>
            </a:pPr>
            <a:r>
              <a:rPr lang="en-US" sz="2000" dirty="0" smtClean="0"/>
              <a:t>Continue stakeholder engagement in new countries </a:t>
            </a:r>
          </a:p>
        </p:txBody>
      </p:sp>
      <p:sp>
        <p:nvSpPr>
          <p:cNvPr id="5" name="Date Placeholder 4"/>
          <p:cNvSpPr>
            <a:spLocks noGrp="1"/>
          </p:cNvSpPr>
          <p:nvPr>
            <p:ph type="dt" sz="half" idx="2"/>
          </p:nvPr>
        </p:nvSpPr>
        <p:spPr/>
        <p:txBody>
          <a:bodyPr/>
          <a:lstStyle/>
          <a:p>
            <a:fld id="{D7E4A7D5-FA60-FA44-86BF-B0306DF90B6C}"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smtClean="0"/>
              <a:t>Presentation Title</a:t>
            </a:r>
            <a:endParaRPr lang="en-US" dirty="0"/>
          </a:p>
        </p:txBody>
      </p:sp>
    </p:spTree>
    <p:extLst>
      <p:ext uri="{BB962C8B-B14F-4D97-AF65-F5344CB8AC3E}">
        <p14:creationId xmlns:p14="http://schemas.microsoft.com/office/powerpoint/2010/main" val="3863515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6" y="3542097"/>
            <a:ext cx="6869953" cy="1982953"/>
          </a:xfrm>
        </p:spPr>
        <p:txBody>
          <a:bodyPr/>
          <a:lstStyle/>
          <a:p>
            <a:pPr>
              <a:lnSpc>
                <a:spcPct val="100000"/>
              </a:lnSpc>
            </a:pPr>
            <a:r>
              <a:rPr lang="en-US" dirty="0" smtClean="0"/>
              <a:t>Questions</a:t>
            </a:r>
            <a:r>
              <a:rPr lang="en-US" dirty="0"/>
              <a:t/>
            </a:r>
            <a:br>
              <a:rPr lang="en-US" dirty="0"/>
            </a:br>
            <a:r>
              <a:rPr lang="en-US" sz="2400" dirty="0" smtClean="0"/>
              <a:t/>
            </a:r>
            <a:br>
              <a:rPr lang="en-US" sz="2400" dirty="0" smtClean="0"/>
            </a:br>
            <a:r>
              <a:rPr lang="en-US" sz="2000" dirty="0" smtClean="0"/>
              <a:t>Thank you: Sarah Burnett &amp; Jonathan Drummey, PATH</a:t>
            </a:r>
            <a:br>
              <a:rPr lang="en-US" sz="2000" dirty="0" smtClean="0"/>
            </a:br>
            <a:r>
              <a:rPr lang="en-US" sz="2000" dirty="0"/>
              <a:t>C</a:t>
            </a:r>
            <a:r>
              <a:rPr lang="en-US" sz="2000" dirty="0" smtClean="0"/>
              <a:t>ontact</a:t>
            </a:r>
            <a:r>
              <a:rPr lang="en-US" sz="2000" dirty="0"/>
              <a:t>: Megan Littrell at mlittrell@path.org </a:t>
            </a:r>
            <a:r>
              <a:rPr lang="en-US" i="1" dirty="0"/>
              <a:t/>
            </a:r>
            <a:br>
              <a:rPr lang="en-US" i="1" dirty="0"/>
            </a:br>
            <a:endParaRPr lang="en-US" i="1" dirty="0"/>
          </a:p>
        </p:txBody>
      </p:sp>
      <p:sp>
        <p:nvSpPr>
          <p:cNvPr id="4" name="Slide Number Placeholder 3"/>
          <p:cNvSpPr>
            <a:spLocks noGrp="1"/>
          </p:cNvSpPr>
          <p:nvPr>
            <p:ph type="sldNum" sz="quarter" idx="11"/>
          </p:nvPr>
        </p:nvSpPr>
        <p:spPr/>
        <p:txBody>
          <a:bodyPr/>
          <a:lstStyle/>
          <a:p>
            <a:fld id="{FF0D519D-25F3-48F0-B892-F2EF05742BB3}" type="slidenum">
              <a:rPr lang="en-GB" smtClean="0"/>
              <a:pPr/>
              <a:t>12</a:t>
            </a:fld>
            <a:endParaRPr lang="en-GB" dirty="0"/>
          </a:p>
        </p:txBody>
      </p:sp>
      <p:sp>
        <p:nvSpPr>
          <p:cNvPr id="5" name="Text Placeholder 4"/>
          <p:cNvSpPr>
            <a:spLocks noGrp="1"/>
          </p:cNvSpPr>
          <p:nvPr>
            <p:ph type="body" sz="quarter" idx="13"/>
          </p:nvPr>
        </p:nvSpPr>
        <p:spPr/>
        <p:txBody>
          <a:bodyPr/>
          <a:lstStyle/>
          <a:p>
            <a:r>
              <a:rPr lang="en-US" dirty="0"/>
              <a:t>RBM Partnership to End Malaria</a:t>
            </a:r>
          </a:p>
          <a:p>
            <a:r>
              <a:rPr lang="en-US" dirty="0">
                <a:latin typeface="+mn-lt"/>
              </a:rPr>
              <a:t>3rd floor, TCS Building, </a:t>
            </a:r>
            <a:r>
              <a:rPr lang="en-US" dirty="0" err="1">
                <a:latin typeface="+mn-lt"/>
              </a:rPr>
              <a:t>Chemin</a:t>
            </a:r>
            <a:r>
              <a:rPr lang="en-US" dirty="0">
                <a:latin typeface="+mn-lt"/>
              </a:rPr>
              <a:t> de </a:t>
            </a:r>
            <a:r>
              <a:rPr lang="en-US" dirty="0" err="1">
                <a:latin typeface="+mn-lt"/>
              </a:rPr>
              <a:t>Blandonnet</a:t>
            </a:r>
            <a:r>
              <a:rPr lang="en-US" dirty="0">
                <a:latin typeface="+mn-lt"/>
              </a:rPr>
              <a:t> 2, 1214 Vernier, Geneva, Switzerland.  </a:t>
            </a:r>
            <a:r>
              <a:rPr lang="en-US" dirty="0" err="1">
                <a:latin typeface="+mn-lt"/>
              </a:rPr>
              <a:t>Info@rollbackmalaria.com</a:t>
            </a:r>
            <a:endParaRPr lang="en-US" dirty="0">
              <a:latin typeface="+mn-lt"/>
            </a:endParaRPr>
          </a:p>
          <a:p>
            <a:endParaRPr lang="en-US" dirty="0"/>
          </a:p>
        </p:txBody>
      </p:sp>
      <p:sp>
        <p:nvSpPr>
          <p:cNvPr id="10" name="Footer Placeholder 5"/>
          <p:cNvSpPr txBox="1">
            <a:spLocks/>
          </p:cNvSpPr>
          <p:nvPr/>
        </p:nvSpPr>
        <p:spPr>
          <a:xfrm>
            <a:off x="2023200" y="6585661"/>
            <a:ext cx="1407125" cy="13581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chemeClr val="bg1"/>
                </a:solidFill>
              </a:rPr>
              <a:t>Presentation Title</a:t>
            </a:r>
            <a:endParaRPr lang="en-US" sz="800" dirty="0">
              <a:solidFill>
                <a:schemeClr val="bg1"/>
              </a:solidFill>
            </a:endParaRPr>
          </a:p>
        </p:txBody>
      </p:sp>
      <p:sp>
        <p:nvSpPr>
          <p:cNvPr id="11" name="Date Placeholder 2"/>
          <p:cNvSpPr txBox="1">
            <a:spLocks/>
          </p:cNvSpPr>
          <p:nvPr/>
        </p:nvSpPr>
        <p:spPr>
          <a:xfrm>
            <a:off x="3430325" y="6585661"/>
            <a:ext cx="2057400" cy="135815"/>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rPr>
              <a:t>28 January 2019</a:t>
            </a:r>
          </a:p>
        </p:txBody>
      </p:sp>
    </p:spTree>
    <p:extLst>
      <p:ext uri="{BB962C8B-B14F-4D97-AF65-F5344CB8AC3E}">
        <p14:creationId xmlns:p14="http://schemas.microsoft.com/office/powerpoint/2010/main" val="2036584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216000"/>
            <a:ext cx="8431306" cy="551051"/>
          </a:xfrm>
        </p:spPr>
        <p:txBody>
          <a:bodyPr/>
          <a:lstStyle/>
          <a:p>
            <a:r>
              <a:rPr lang="en-US" sz="3200" dirty="0"/>
              <a:t>Project challenges</a:t>
            </a:r>
            <a:r>
              <a:rPr lang="en-US" dirty="0"/>
              <a:t> </a:t>
            </a:r>
          </a:p>
        </p:txBody>
      </p:sp>
      <p:sp>
        <p:nvSpPr>
          <p:cNvPr id="3" name="Slide Number Placeholder 2"/>
          <p:cNvSpPr>
            <a:spLocks noGrp="1"/>
          </p:cNvSpPr>
          <p:nvPr>
            <p:ph type="sldNum" sz="quarter" idx="11"/>
          </p:nvPr>
        </p:nvSpPr>
        <p:spPr/>
        <p:txBody>
          <a:bodyPr/>
          <a:lstStyle/>
          <a:p>
            <a:fld id="{FF0D519D-25F3-48F0-B892-F2EF05742BB3}" type="slidenum">
              <a:rPr lang="en-GB" smtClean="0"/>
              <a:pPr/>
              <a:t>13</a:t>
            </a:fld>
            <a:endParaRPr lang="en-GB" dirty="0"/>
          </a:p>
        </p:txBody>
      </p:sp>
      <p:sp>
        <p:nvSpPr>
          <p:cNvPr id="4" name="Text Placeholder 3"/>
          <p:cNvSpPr>
            <a:spLocks noGrp="1"/>
          </p:cNvSpPr>
          <p:nvPr>
            <p:ph type="body" sz="quarter" idx="13"/>
          </p:nvPr>
        </p:nvSpPr>
        <p:spPr>
          <a:xfrm>
            <a:off x="361203" y="1162267"/>
            <a:ext cx="8426450" cy="5192712"/>
          </a:xfrm>
        </p:spPr>
        <p:txBody>
          <a:bodyPr/>
          <a:lstStyle/>
          <a:p>
            <a:pPr marL="342900" indent="-342900">
              <a:buFont typeface="+mj-lt"/>
              <a:buAutoNum type="arabicPeriod"/>
            </a:pPr>
            <a:r>
              <a:rPr lang="en-US" sz="2000" dirty="0"/>
              <a:t>Diverse set of target users and use cases: multiple stakeholders for IRS decision-making </a:t>
            </a:r>
          </a:p>
          <a:p>
            <a:pPr marL="342900" indent="-342900">
              <a:buFont typeface="+mj-lt"/>
              <a:buAutoNum type="arabicPeriod"/>
            </a:pPr>
            <a:endParaRPr lang="en-US" sz="2000" dirty="0"/>
          </a:p>
          <a:p>
            <a:pPr marL="342900" indent="-342900">
              <a:buFont typeface="+mj-lt"/>
              <a:buAutoNum type="arabicPeriod"/>
            </a:pPr>
            <a:r>
              <a:rPr lang="en-US" sz="2000" dirty="0"/>
              <a:t>Tracking down all relevant data, particularly older datasets </a:t>
            </a:r>
          </a:p>
          <a:p>
            <a:pPr marL="709200" lvl="2" indent="-457200">
              <a:buFont typeface="+mj-lt"/>
              <a:buAutoNum type="alphaLcPeriod"/>
            </a:pPr>
            <a:r>
              <a:rPr lang="en-US" sz="2000" dirty="0">
                <a:solidFill>
                  <a:schemeClr val="tx2"/>
                </a:solidFill>
              </a:rPr>
              <a:t>Source datasets are sometimes not available (reports the only source of data)</a:t>
            </a:r>
          </a:p>
          <a:p>
            <a:pPr marL="342900" indent="-342900">
              <a:buFont typeface="+mj-lt"/>
              <a:buAutoNum type="arabicPeriod"/>
            </a:pPr>
            <a:endParaRPr lang="en-US" sz="2000" dirty="0"/>
          </a:p>
          <a:p>
            <a:pPr marL="342900" indent="-342900">
              <a:buFont typeface="+mj-lt"/>
              <a:buAutoNum type="arabicPeriod"/>
            </a:pPr>
            <a:r>
              <a:rPr lang="en-US" sz="2000" dirty="0"/>
              <a:t>Data quality issues </a:t>
            </a:r>
          </a:p>
          <a:p>
            <a:pPr marL="709200" lvl="2" indent="-457200">
              <a:buFont typeface="+mj-lt"/>
              <a:buAutoNum type="alphaLcPeriod"/>
            </a:pPr>
            <a:r>
              <a:rPr lang="en-US" sz="2000" dirty="0">
                <a:solidFill>
                  <a:schemeClr val="tx2"/>
                </a:solidFill>
              </a:rPr>
              <a:t>Final reports that do not match source datasets </a:t>
            </a:r>
          </a:p>
          <a:p>
            <a:pPr marL="709200" lvl="2" indent="-457200">
              <a:buFont typeface="+mj-lt"/>
              <a:buAutoNum type="alphaLcPeriod"/>
            </a:pPr>
            <a:r>
              <a:rPr lang="en-US" sz="2000" dirty="0">
                <a:solidFill>
                  <a:schemeClr val="tx2"/>
                </a:solidFill>
              </a:rPr>
              <a:t>&gt;100% coverage </a:t>
            </a:r>
          </a:p>
          <a:p>
            <a:pPr marL="709200" lvl="2" indent="-457200">
              <a:buFont typeface="+mj-lt"/>
              <a:buAutoNum type="alphaLcPeriod"/>
            </a:pPr>
            <a:r>
              <a:rPr lang="en-US" sz="2000" dirty="0">
                <a:solidFill>
                  <a:schemeClr val="tx2"/>
                </a:solidFill>
              </a:rPr>
              <a:t>Outliers &amp; missing data</a:t>
            </a:r>
          </a:p>
          <a:p>
            <a:endParaRPr lang="en-US" sz="2000" dirty="0"/>
          </a:p>
          <a:p>
            <a:pPr marL="457200" indent="-457200">
              <a:buAutoNum type="arabicPeriod" startAt="4"/>
            </a:pPr>
            <a:r>
              <a:rPr lang="en-US" sz="2000" dirty="0"/>
              <a:t>Merging using administrative unit names that do not match across files </a:t>
            </a:r>
          </a:p>
          <a:p>
            <a:endParaRPr lang="en-US" sz="2000" dirty="0"/>
          </a:p>
          <a:p>
            <a:pPr marL="457200" indent="-457200">
              <a:buAutoNum type="arabicPeriod" startAt="5"/>
            </a:pPr>
            <a:r>
              <a:rPr lang="en-US" sz="2000" dirty="0"/>
              <a:t>Change in number of administrative units and administrative boundaries over time (new health facilities,  districts, closed facilities)</a:t>
            </a:r>
          </a:p>
          <a:p>
            <a:endParaRPr lang="en-US" sz="2000" dirty="0"/>
          </a:p>
          <a:p>
            <a:pPr marL="457200" indent="-457200">
              <a:buAutoNum type="arabicPeriod" startAt="6"/>
            </a:pPr>
            <a:r>
              <a:rPr lang="en-US" sz="2000" dirty="0" smtClean="0"/>
              <a:t>Defining </a:t>
            </a:r>
            <a:r>
              <a:rPr lang="en-US" sz="2000" dirty="0"/>
              <a:t>administrative boundaries, multiple administrative </a:t>
            </a:r>
            <a:r>
              <a:rPr lang="en-US" sz="2000" dirty="0" smtClean="0"/>
              <a:t>boundaries</a:t>
            </a:r>
          </a:p>
          <a:p>
            <a:endParaRPr lang="en-US" sz="2000" dirty="0"/>
          </a:p>
          <a:p>
            <a:r>
              <a:rPr lang="en-US" sz="2000" dirty="0" smtClean="0"/>
              <a:t>7.    Population estimates and structure counts </a:t>
            </a:r>
            <a:endParaRPr lang="en-US" sz="2000" dirty="0"/>
          </a:p>
          <a:p>
            <a:pPr marL="342900" indent="-342900">
              <a:buFont typeface="+mj-lt"/>
              <a:buAutoNum type="arabicPeriod"/>
            </a:pPr>
            <a:endParaRPr lang="en-US" sz="2000" dirty="0"/>
          </a:p>
          <a:p>
            <a:r>
              <a:rPr lang="en-US" sz="2000" dirty="0"/>
              <a:t> </a:t>
            </a:r>
          </a:p>
          <a:p>
            <a:endParaRPr lang="en-US" dirty="0"/>
          </a:p>
        </p:txBody>
      </p:sp>
      <p:sp>
        <p:nvSpPr>
          <p:cNvPr id="5" name="Date Placeholder 4"/>
          <p:cNvSpPr>
            <a:spLocks noGrp="1"/>
          </p:cNvSpPr>
          <p:nvPr>
            <p:ph type="dt" sz="half" idx="2"/>
          </p:nvPr>
        </p:nvSpPr>
        <p:spPr/>
        <p:txBody>
          <a:bodyPr/>
          <a:lstStyle/>
          <a:p>
            <a:fld id="{D7E4A7D5-FA60-FA44-86BF-B0306DF90B6C}"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360769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19203F-08BE-4FCF-93D9-14ED23EE37A2}"/>
              </a:ext>
            </a:extLst>
          </p:cNvPr>
          <p:cNvSpPr>
            <a:spLocks noGrp="1"/>
          </p:cNvSpPr>
          <p:nvPr>
            <p:ph type="sldNum" sz="quarter" idx="12"/>
          </p:nvPr>
        </p:nvSpPr>
        <p:spPr/>
        <p:txBody>
          <a:bodyPr/>
          <a:lstStyle/>
          <a:p>
            <a:fld id="{FC3B48CF-7C8F-46A0-848A-C64E07C2F07C}" type="slidenum">
              <a:rPr lang="en-US" smtClean="0"/>
              <a:t>2</a:t>
            </a:fld>
            <a:endParaRPr lang="en-US"/>
          </a:p>
        </p:txBody>
      </p:sp>
      <p:sp>
        <p:nvSpPr>
          <p:cNvPr id="2" name="Title 1">
            <a:extLst>
              <a:ext uri="{FF2B5EF4-FFF2-40B4-BE49-F238E27FC236}">
                <a16:creationId xmlns:a16="http://schemas.microsoft.com/office/drawing/2014/main" id="{EE27A23E-CB32-4BAD-AAB6-AD2B407C4FFA}"/>
              </a:ext>
            </a:extLst>
          </p:cNvPr>
          <p:cNvSpPr>
            <a:spLocks noGrp="1"/>
          </p:cNvSpPr>
          <p:nvPr>
            <p:ph type="title"/>
          </p:nvPr>
        </p:nvSpPr>
        <p:spPr>
          <a:xfrm>
            <a:off x="358590" y="273008"/>
            <a:ext cx="8431306" cy="587006"/>
          </a:xfrm>
        </p:spPr>
        <p:txBody>
          <a:bodyPr>
            <a:normAutofit/>
          </a:bodyPr>
          <a:lstStyle/>
          <a:p>
            <a:r>
              <a:rPr lang="en-US" sz="3200" dirty="0"/>
              <a:t>Data use for IRS decision making</a:t>
            </a:r>
          </a:p>
        </p:txBody>
      </p:sp>
      <p:grpSp>
        <p:nvGrpSpPr>
          <p:cNvPr id="53" name="Group 52">
            <a:extLst>
              <a:ext uri="{FF2B5EF4-FFF2-40B4-BE49-F238E27FC236}">
                <a16:creationId xmlns:a16="http://schemas.microsoft.com/office/drawing/2014/main" id="{5A8FF650-2BCA-4BBD-A5A6-22FC7DF98C3E}"/>
              </a:ext>
            </a:extLst>
          </p:cNvPr>
          <p:cNvGrpSpPr/>
          <p:nvPr/>
        </p:nvGrpSpPr>
        <p:grpSpPr>
          <a:xfrm>
            <a:off x="1210888" y="1153300"/>
            <a:ext cx="6581775" cy="4521791"/>
            <a:chOff x="990600" y="1397000"/>
            <a:chExt cx="6934200" cy="4622800"/>
          </a:xfrm>
        </p:grpSpPr>
        <p:graphicFrame>
          <p:nvGraphicFramePr>
            <p:cNvPr id="6" name="Diagram 5">
              <a:extLst>
                <a:ext uri="{FF2B5EF4-FFF2-40B4-BE49-F238E27FC236}">
                  <a16:creationId xmlns:a16="http://schemas.microsoft.com/office/drawing/2014/main" id="{8CA7267C-871D-425C-9635-346C3F247930}"/>
                </a:ext>
              </a:extLst>
            </p:cNvPr>
            <p:cNvGraphicFramePr/>
            <p:nvPr>
              <p:extLst>
                <p:ext uri="{D42A27DB-BD31-4B8C-83A1-F6EECF244321}">
                  <p14:modId xmlns:p14="http://schemas.microsoft.com/office/powerpoint/2010/main" val="3166309991"/>
                </p:ext>
              </p:extLst>
            </p:nvPr>
          </p:nvGraphicFramePr>
          <p:xfrm>
            <a:off x="990600" y="1397000"/>
            <a:ext cx="69342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us Sign 6">
              <a:extLst>
                <a:ext uri="{FF2B5EF4-FFF2-40B4-BE49-F238E27FC236}">
                  <a16:creationId xmlns:a16="http://schemas.microsoft.com/office/drawing/2014/main" id="{6950A863-6919-4371-AA25-B7B7B76B9EEF}"/>
                </a:ext>
              </a:extLst>
            </p:cNvPr>
            <p:cNvSpPr/>
            <p:nvPr/>
          </p:nvSpPr>
          <p:spPr>
            <a:xfrm>
              <a:off x="1808223" y="3191450"/>
              <a:ext cx="620436" cy="618831"/>
            </a:xfrm>
            <a:prstGeom prst="math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60C92E-4409-46B6-BB06-CE675E541A4E}"/>
                </a:ext>
              </a:extLst>
            </p:cNvPr>
            <p:cNvPicPr>
              <a:picLocks noChangeAspect="1"/>
            </p:cNvPicPr>
            <p:nvPr/>
          </p:nvPicPr>
          <p:blipFill rotWithShape="1">
            <a:blip r:embed="rId8"/>
            <a:srcRect l="58518" t="10725" r="1852" b="41218"/>
            <a:stretch/>
          </p:blipFill>
          <p:spPr>
            <a:xfrm>
              <a:off x="2997004" y="1999418"/>
              <a:ext cx="867737" cy="670336"/>
            </a:xfrm>
            <a:prstGeom prst="rect">
              <a:avLst/>
            </a:prstGeom>
          </p:spPr>
        </p:pic>
        <p:pic>
          <p:nvPicPr>
            <p:cNvPr id="9" name="Picture 8">
              <a:extLst>
                <a:ext uri="{FF2B5EF4-FFF2-40B4-BE49-F238E27FC236}">
                  <a16:creationId xmlns:a16="http://schemas.microsoft.com/office/drawing/2014/main" id="{5F906173-D15E-4233-BE76-115C0B7F823C}"/>
                </a:ext>
              </a:extLst>
            </p:cNvPr>
            <p:cNvPicPr>
              <a:picLocks noChangeAspect="1"/>
            </p:cNvPicPr>
            <p:nvPr/>
          </p:nvPicPr>
          <p:blipFill rotWithShape="1">
            <a:blip r:embed="rId9"/>
            <a:srcRect b="16279"/>
            <a:stretch/>
          </p:blipFill>
          <p:spPr>
            <a:xfrm>
              <a:off x="4941648" y="1941136"/>
              <a:ext cx="688230" cy="604299"/>
            </a:xfrm>
            <a:prstGeom prst="rect">
              <a:avLst/>
            </a:prstGeom>
          </p:spPr>
        </p:pic>
        <p:pic>
          <p:nvPicPr>
            <p:cNvPr id="10" name="Picture 9">
              <a:extLst>
                <a:ext uri="{FF2B5EF4-FFF2-40B4-BE49-F238E27FC236}">
                  <a16:creationId xmlns:a16="http://schemas.microsoft.com/office/drawing/2014/main" id="{9A3077F8-99FA-4370-BE5F-767C1E220609}"/>
                </a:ext>
              </a:extLst>
            </p:cNvPr>
            <p:cNvPicPr>
              <a:picLocks noChangeAspect="1"/>
            </p:cNvPicPr>
            <p:nvPr/>
          </p:nvPicPr>
          <p:blipFill rotWithShape="1">
            <a:blip r:embed="rId10"/>
            <a:srcRect r="15780" b="5377"/>
            <a:stretch/>
          </p:blipFill>
          <p:spPr>
            <a:xfrm>
              <a:off x="6456638" y="3047695"/>
              <a:ext cx="763439" cy="670335"/>
            </a:xfrm>
            <a:prstGeom prst="rect">
              <a:avLst/>
            </a:prstGeom>
          </p:spPr>
        </p:pic>
        <p:pic>
          <p:nvPicPr>
            <p:cNvPr id="11" name="Picture 10">
              <a:extLst>
                <a:ext uri="{FF2B5EF4-FFF2-40B4-BE49-F238E27FC236}">
                  <a16:creationId xmlns:a16="http://schemas.microsoft.com/office/drawing/2014/main" id="{02E4FE7B-D5E1-4959-800F-D09AA55160D3}"/>
                </a:ext>
              </a:extLst>
            </p:cNvPr>
            <p:cNvPicPr>
              <a:picLocks noChangeAspect="1"/>
            </p:cNvPicPr>
            <p:nvPr/>
          </p:nvPicPr>
          <p:blipFill>
            <a:blip r:embed="rId11"/>
            <a:stretch>
              <a:fillRect/>
            </a:stretch>
          </p:blipFill>
          <p:spPr>
            <a:xfrm>
              <a:off x="7065259" y="4715177"/>
              <a:ext cx="453744" cy="483498"/>
            </a:xfrm>
            <a:prstGeom prst="rect">
              <a:avLst/>
            </a:prstGeom>
          </p:spPr>
        </p:pic>
      </p:grpSp>
      <p:pic>
        <p:nvPicPr>
          <p:cNvPr id="14" name="Graphic 13" descr="Closed Book">
            <a:extLst>
              <a:ext uri="{FF2B5EF4-FFF2-40B4-BE49-F238E27FC236}">
                <a16:creationId xmlns:a16="http://schemas.microsoft.com/office/drawing/2014/main" id="{61C2CF3C-1034-4FDA-89F5-663E0FDB9A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639417" y="4396391"/>
            <a:ext cx="480409" cy="480409"/>
          </a:xfrm>
          <a:prstGeom prst="rect">
            <a:avLst/>
          </a:prstGeom>
        </p:spPr>
      </p:pic>
    </p:spTree>
    <p:extLst>
      <p:ext uri="{BB962C8B-B14F-4D97-AF65-F5344CB8AC3E}">
        <p14:creationId xmlns:p14="http://schemas.microsoft.com/office/powerpoint/2010/main" val="140448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A23E-CB32-4BAD-AAB6-AD2B407C4FFA}"/>
              </a:ext>
            </a:extLst>
          </p:cNvPr>
          <p:cNvSpPr>
            <a:spLocks noGrp="1"/>
          </p:cNvSpPr>
          <p:nvPr>
            <p:ph type="title"/>
          </p:nvPr>
        </p:nvSpPr>
        <p:spPr/>
        <p:txBody>
          <a:bodyPr>
            <a:normAutofit/>
          </a:bodyPr>
          <a:lstStyle/>
          <a:p>
            <a:r>
              <a:rPr lang="en-US" sz="3200" dirty="0"/>
              <a:t>Key questions for national-level planning</a:t>
            </a:r>
          </a:p>
        </p:txBody>
      </p:sp>
      <p:sp>
        <p:nvSpPr>
          <p:cNvPr id="5" name="Slide Number Placeholder 4">
            <a:extLst>
              <a:ext uri="{FF2B5EF4-FFF2-40B4-BE49-F238E27FC236}">
                <a16:creationId xmlns:a16="http://schemas.microsoft.com/office/drawing/2014/main" id="{7419203F-08BE-4FCF-93D9-14ED23EE37A2}"/>
              </a:ext>
            </a:extLst>
          </p:cNvPr>
          <p:cNvSpPr>
            <a:spLocks noGrp="1"/>
          </p:cNvSpPr>
          <p:nvPr>
            <p:ph type="sldNum" sz="quarter" idx="11"/>
          </p:nvPr>
        </p:nvSpPr>
        <p:spPr/>
        <p:txBody>
          <a:bodyPr/>
          <a:lstStyle/>
          <a:p>
            <a:fld id="{FC3B48CF-7C8F-46A0-848A-C64E07C2F07C}" type="slidenum">
              <a:rPr lang="en-US" smtClean="0"/>
              <a:t>3</a:t>
            </a:fld>
            <a:endParaRPr lang="en-US"/>
          </a:p>
        </p:txBody>
      </p:sp>
      <p:sp>
        <p:nvSpPr>
          <p:cNvPr id="4" name="Text Placeholder 3"/>
          <p:cNvSpPr>
            <a:spLocks noGrp="1"/>
          </p:cNvSpPr>
          <p:nvPr>
            <p:ph type="body" sz="quarter" idx="13"/>
          </p:nvPr>
        </p:nvSpPr>
        <p:spPr>
          <a:xfrm>
            <a:off x="358775" y="1080000"/>
            <a:ext cx="5061123" cy="5192712"/>
          </a:xfrm>
        </p:spPr>
        <p:txBody>
          <a:bodyPr/>
          <a:lstStyle/>
          <a:p>
            <a:endParaRPr lang="en-US" sz="2000" dirty="0"/>
          </a:p>
          <a:p>
            <a:pPr marL="457200" indent="-457200">
              <a:buFont typeface="+mj-lt"/>
              <a:buAutoNum type="arabicPeriod"/>
            </a:pPr>
            <a:r>
              <a:rPr lang="en-US" sz="2000" dirty="0"/>
              <a:t>Where do vector control intervention coverage gaps persist?</a:t>
            </a:r>
          </a:p>
          <a:p>
            <a:pPr marL="457200" indent="-457200">
              <a:buFont typeface="+mj-lt"/>
              <a:buAutoNum type="arabicPeriod"/>
            </a:pPr>
            <a:endParaRPr lang="en-US" sz="2000" dirty="0"/>
          </a:p>
          <a:p>
            <a:pPr marL="457200" indent="-457200">
              <a:buFont typeface="+mj-lt"/>
              <a:buAutoNum type="arabicPeriod"/>
            </a:pPr>
            <a:r>
              <a:rPr lang="en-US" sz="2000" dirty="0"/>
              <a:t>Are there geographic areas of persistently high malaria burden, despite high vector control coverage? </a:t>
            </a:r>
          </a:p>
          <a:p>
            <a:pPr marL="457200" indent="-457200">
              <a:buFont typeface="+mj-lt"/>
              <a:buAutoNum type="arabicPeriod"/>
            </a:pPr>
            <a:endParaRPr lang="en-US" sz="2000" dirty="0"/>
          </a:p>
          <a:p>
            <a:pPr marL="457200" indent="-457200">
              <a:buFont typeface="+mj-lt"/>
              <a:buAutoNum type="arabicPeriod"/>
            </a:pPr>
            <a:r>
              <a:rPr lang="en-US" sz="2000" dirty="0"/>
              <a:t>What is the level </a:t>
            </a:r>
            <a:r>
              <a:rPr lang="en-US" sz="2000" dirty="0" smtClean="0"/>
              <a:t>of </a:t>
            </a:r>
            <a:r>
              <a:rPr lang="en-US" sz="2000" dirty="0"/>
              <a:t>insecticide resistance by geographic site? </a:t>
            </a:r>
          </a:p>
          <a:p>
            <a:pPr marL="457200" indent="-457200">
              <a:buFont typeface="+mj-lt"/>
              <a:buAutoNum type="arabicPeriod"/>
            </a:pPr>
            <a:endParaRPr lang="en-US" sz="2000" dirty="0"/>
          </a:p>
          <a:p>
            <a:pPr marL="457200" indent="-457200">
              <a:buFont typeface="+mj-lt"/>
              <a:buAutoNum type="arabicPeriod"/>
            </a:pPr>
            <a:r>
              <a:rPr lang="en-US" sz="2000" dirty="0" smtClean="0"/>
              <a:t>Where </a:t>
            </a:r>
            <a:r>
              <a:rPr lang="en-US" sz="2000" dirty="0"/>
              <a:t>should next generation LLINs and insecticides for IRS be deployed?</a:t>
            </a:r>
          </a:p>
          <a:p>
            <a:pPr marL="457200" indent="-457200">
              <a:buFont typeface="+mj-lt"/>
              <a:buAutoNum type="arabicPeriod"/>
            </a:pPr>
            <a:endParaRPr lang="en-US" sz="2000" dirty="0"/>
          </a:p>
          <a:p>
            <a:pPr marL="457200" indent="-457200">
              <a:buFont typeface="+mj-lt"/>
              <a:buAutoNum type="arabicPeriod"/>
            </a:pPr>
            <a:r>
              <a:rPr lang="en-US" sz="2000" dirty="0"/>
              <a:t>What is the epidemiological impact of vector control interventions, including LLINs and IRS?</a:t>
            </a:r>
            <a:br>
              <a:rPr lang="en-US" sz="2000" dirty="0"/>
            </a:br>
            <a:endParaRPr lang="en-US" sz="2000" dirty="0"/>
          </a:p>
        </p:txBody>
      </p:sp>
      <p:grpSp>
        <p:nvGrpSpPr>
          <p:cNvPr id="22" name="Group 21"/>
          <p:cNvGrpSpPr/>
          <p:nvPr/>
        </p:nvGrpSpPr>
        <p:grpSpPr>
          <a:xfrm>
            <a:off x="5752461" y="949991"/>
            <a:ext cx="3157856" cy="2726365"/>
            <a:chOff x="3143191" y="3059293"/>
            <a:chExt cx="3086792" cy="2674196"/>
          </a:xfrm>
        </p:grpSpPr>
        <p:grpSp>
          <p:nvGrpSpPr>
            <p:cNvPr id="12" name="Group 11"/>
            <p:cNvGrpSpPr/>
            <p:nvPr/>
          </p:nvGrpSpPr>
          <p:grpSpPr>
            <a:xfrm>
              <a:off x="3143191" y="3059293"/>
              <a:ext cx="3086792" cy="2674196"/>
              <a:chOff x="3143191" y="3059293"/>
              <a:chExt cx="3086792" cy="2674196"/>
            </a:xfrm>
          </p:grpSpPr>
          <p:graphicFrame>
            <p:nvGraphicFramePr>
              <p:cNvPr id="16" name="Diagram 15">
                <a:extLst>
                  <a:ext uri="{FF2B5EF4-FFF2-40B4-BE49-F238E27FC236}">
                    <a16:creationId xmlns:a16="http://schemas.microsoft.com/office/drawing/2014/main" id="{8CA7267C-871D-425C-9635-346C3F247930}"/>
                  </a:ext>
                </a:extLst>
              </p:cNvPr>
              <p:cNvGraphicFramePr/>
              <p:nvPr>
                <p:extLst>
                  <p:ext uri="{D42A27DB-BD31-4B8C-83A1-F6EECF244321}">
                    <p14:modId xmlns:p14="http://schemas.microsoft.com/office/powerpoint/2010/main" val="380513469"/>
                  </p:ext>
                </p:extLst>
              </p:nvPr>
            </p:nvGraphicFramePr>
            <p:xfrm>
              <a:off x="3143191" y="3059293"/>
              <a:ext cx="3086792" cy="267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Plus Sign 6">
                <a:extLst>
                  <a:ext uri="{FF2B5EF4-FFF2-40B4-BE49-F238E27FC236}">
                    <a16:creationId xmlns:a16="http://schemas.microsoft.com/office/drawing/2014/main" id="{6950A863-6919-4371-AA25-B7B7B76B9EEF}"/>
                  </a:ext>
                </a:extLst>
              </p:cNvPr>
              <p:cNvSpPr/>
              <p:nvPr/>
            </p:nvSpPr>
            <p:spPr>
              <a:xfrm>
                <a:off x="3498633" y="4025897"/>
                <a:ext cx="303336" cy="371866"/>
              </a:xfrm>
              <a:prstGeom prst="math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60C92E-4409-46B6-BB06-CE675E541A4E}"/>
                  </a:ext>
                </a:extLst>
              </p:cNvPr>
              <p:cNvPicPr>
                <a:picLocks noChangeAspect="1"/>
              </p:cNvPicPr>
              <p:nvPr/>
            </p:nvPicPr>
            <p:blipFill rotWithShape="1">
              <a:blip r:embed="rId8"/>
              <a:srcRect l="58518" t="10725" r="1852" b="41218"/>
              <a:stretch/>
            </p:blipFill>
            <p:spPr>
              <a:xfrm>
                <a:off x="4036351" y="3498839"/>
                <a:ext cx="394332" cy="395862"/>
              </a:xfrm>
              <a:prstGeom prst="rect">
                <a:avLst/>
              </a:prstGeom>
            </p:spPr>
          </p:pic>
          <p:pic>
            <p:nvPicPr>
              <p:cNvPr id="19" name="Picture 18">
                <a:extLst>
                  <a:ext uri="{FF2B5EF4-FFF2-40B4-BE49-F238E27FC236}">
                    <a16:creationId xmlns:a16="http://schemas.microsoft.com/office/drawing/2014/main" id="{5F906173-D15E-4233-BE76-115C0B7F823C}"/>
                  </a:ext>
                </a:extLst>
              </p:cNvPr>
              <p:cNvPicPr>
                <a:picLocks noChangeAspect="1"/>
              </p:cNvPicPr>
              <p:nvPr/>
            </p:nvPicPr>
            <p:blipFill rotWithShape="1">
              <a:blip r:embed="rId9"/>
              <a:srcRect b="16279"/>
              <a:stretch/>
            </p:blipFill>
            <p:spPr>
              <a:xfrm>
                <a:off x="4909394" y="3498839"/>
                <a:ext cx="332564" cy="379464"/>
              </a:xfrm>
              <a:prstGeom prst="rect">
                <a:avLst/>
              </a:prstGeom>
            </p:spPr>
          </p:pic>
          <p:pic>
            <p:nvPicPr>
              <p:cNvPr id="20" name="Picture 19">
                <a:extLst>
                  <a:ext uri="{FF2B5EF4-FFF2-40B4-BE49-F238E27FC236}">
                    <a16:creationId xmlns:a16="http://schemas.microsoft.com/office/drawing/2014/main" id="{9A3077F8-99FA-4370-BE5F-767C1E220609}"/>
                  </a:ext>
                </a:extLst>
              </p:cNvPr>
              <p:cNvPicPr>
                <a:picLocks noChangeAspect="1"/>
              </p:cNvPicPr>
              <p:nvPr/>
            </p:nvPicPr>
            <p:blipFill rotWithShape="1">
              <a:blip r:embed="rId10"/>
              <a:srcRect r="15780" b="5377"/>
              <a:stretch/>
            </p:blipFill>
            <p:spPr>
              <a:xfrm>
                <a:off x="5594465" y="3996833"/>
                <a:ext cx="355058" cy="405130"/>
              </a:xfrm>
              <a:prstGeom prst="rect">
                <a:avLst/>
              </a:prstGeom>
            </p:spPr>
          </p:pic>
          <p:pic>
            <p:nvPicPr>
              <p:cNvPr id="21" name="Picture 20">
                <a:extLst>
                  <a:ext uri="{FF2B5EF4-FFF2-40B4-BE49-F238E27FC236}">
                    <a16:creationId xmlns:a16="http://schemas.microsoft.com/office/drawing/2014/main" id="{02E4FE7B-D5E1-4959-800F-D09AA55160D3}"/>
                  </a:ext>
                </a:extLst>
              </p:cNvPr>
              <p:cNvPicPr>
                <a:picLocks noChangeAspect="1"/>
              </p:cNvPicPr>
              <p:nvPr/>
            </p:nvPicPr>
            <p:blipFill>
              <a:blip r:embed="rId11"/>
              <a:stretch>
                <a:fillRect/>
              </a:stretch>
            </p:blipFill>
            <p:spPr>
              <a:xfrm>
                <a:off x="5847381" y="4741059"/>
                <a:ext cx="201986" cy="279694"/>
              </a:xfrm>
              <a:prstGeom prst="rect">
                <a:avLst/>
              </a:prstGeom>
            </p:spPr>
          </p:pic>
        </p:grpSp>
        <p:pic>
          <p:nvPicPr>
            <p:cNvPr id="14" name="Graphic 13" descr="Closed Book">
              <a:extLst>
                <a:ext uri="{FF2B5EF4-FFF2-40B4-BE49-F238E27FC236}">
                  <a16:creationId xmlns:a16="http://schemas.microsoft.com/office/drawing/2014/main" id="{61C2CF3C-1034-4FDA-89F5-663E0FDB9A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260037" y="4694087"/>
              <a:ext cx="373638" cy="373638"/>
            </a:xfrm>
            <a:prstGeom prst="rect">
              <a:avLst/>
            </a:prstGeom>
          </p:spPr>
        </p:pic>
      </p:grpSp>
    </p:spTree>
    <p:extLst>
      <p:ext uri="{BB962C8B-B14F-4D97-AF65-F5344CB8AC3E}">
        <p14:creationId xmlns:p14="http://schemas.microsoft.com/office/powerpoint/2010/main" val="176274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A23E-CB32-4BAD-AAB6-AD2B407C4FFA}"/>
              </a:ext>
            </a:extLst>
          </p:cNvPr>
          <p:cNvSpPr>
            <a:spLocks noGrp="1"/>
          </p:cNvSpPr>
          <p:nvPr>
            <p:ph type="title"/>
          </p:nvPr>
        </p:nvSpPr>
        <p:spPr>
          <a:xfrm>
            <a:off x="356347" y="216000"/>
            <a:ext cx="8431306" cy="607590"/>
          </a:xfrm>
        </p:spPr>
        <p:txBody>
          <a:bodyPr>
            <a:normAutofit/>
          </a:bodyPr>
          <a:lstStyle/>
          <a:p>
            <a:r>
              <a:rPr lang="en-US" sz="3200" dirty="0"/>
              <a:t>Barriers to data use</a:t>
            </a:r>
          </a:p>
        </p:txBody>
      </p:sp>
      <p:sp>
        <p:nvSpPr>
          <p:cNvPr id="5" name="Slide Number Placeholder 4">
            <a:extLst>
              <a:ext uri="{FF2B5EF4-FFF2-40B4-BE49-F238E27FC236}">
                <a16:creationId xmlns:a16="http://schemas.microsoft.com/office/drawing/2014/main" id="{7419203F-08BE-4FCF-93D9-14ED23EE37A2}"/>
              </a:ext>
            </a:extLst>
          </p:cNvPr>
          <p:cNvSpPr>
            <a:spLocks noGrp="1"/>
          </p:cNvSpPr>
          <p:nvPr>
            <p:ph type="sldNum" sz="quarter" idx="11"/>
          </p:nvPr>
        </p:nvSpPr>
        <p:spPr/>
        <p:txBody>
          <a:bodyPr/>
          <a:lstStyle/>
          <a:p>
            <a:fld id="{FC3B48CF-7C8F-46A0-848A-C64E07C2F07C}" type="slidenum">
              <a:rPr lang="en-US" smtClean="0"/>
              <a:t>4</a:t>
            </a:fld>
            <a:endParaRPr lang="en-US"/>
          </a:p>
        </p:txBody>
      </p:sp>
      <p:sp>
        <p:nvSpPr>
          <p:cNvPr id="3" name="Text Placeholder 2"/>
          <p:cNvSpPr>
            <a:spLocks noGrp="1"/>
          </p:cNvSpPr>
          <p:nvPr>
            <p:ph type="body" sz="quarter" idx="13"/>
          </p:nvPr>
        </p:nvSpPr>
        <p:spPr>
          <a:xfrm>
            <a:off x="356347" y="1125695"/>
            <a:ext cx="5176400" cy="5192712"/>
          </a:xfrm>
        </p:spPr>
        <p:txBody>
          <a:bodyPr/>
          <a:lstStyle/>
          <a:p>
            <a:pPr marL="457200" indent="-457200">
              <a:buFont typeface="+mj-lt"/>
              <a:buAutoNum type="arabicPeriod"/>
            </a:pPr>
            <a:r>
              <a:rPr lang="en-US" sz="2000" dirty="0"/>
              <a:t>Data are often </a:t>
            </a:r>
            <a:r>
              <a:rPr lang="en-US" sz="2000" dirty="0" smtClean="0"/>
              <a:t>not easily accessible and </a:t>
            </a:r>
            <a:r>
              <a:rPr lang="en-US" sz="2000" dirty="0"/>
              <a:t>readily available to decision </a:t>
            </a:r>
            <a:r>
              <a:rPr lang="en-US" sz="2000" dirty="0" smtClean="0"/>
              <a:t>makers, </a:t>
            </a:r>
            <a:r>
              <a:rPr lang="en-US" sz="2000" dirty="0"/>
              <a:t>including:</a:t>
            </a:r>
          </a:p>
          <a:p>
            <a:pPr marL="961200" lvl="4" indent="-457200">
              <a:buFont typeface="+mj-lt"/>
              <a:buAutoNum type="alphaLcPeriod"/>
            </a:pPr>
            <a:r>
              <a:rPr lang="en-US" sz="2000" dirty="0"/>
              <a:t>Trend data from the HMIS</a:t>
            </a:r>
          </a:p>
          <a:p>
            <a:pPr marL="961200" lvl="4" indent="-457200">
              <a:buFont typeface="+mj-lt"/>
              <a:buAutoNum type="alphaLcPeriod"/>
            </a:pPr>
            <a:r>
              <a:rPr lang="en-US" sz="2000" dirty="0"/>
              <a:t>Entomological data</a:t>
            </a:r>
          </a:p>
          <a:p>
            <a:pPr marL="961200" lvl="4" indent="-457200">
              <a:buFont typeface="+mj-lt"/>
              <a:buAutoNum type="alphaLcPeriod"/>
            </a:pPr>
            <a:r>
              <a:rPr lang="en-US" sz="2000" dirty="0"/>
              <a:t>Vector control coverage data</a:t>
            </a:r>
          </a:p>
          <a:p>
            <a:pPr marL="961200" lvl="4" indent="-457200">
              <a:buFont typeface="+mj-lt"/>
              <a:buAutoNum type="alphaLcPeriod"/>
            </a:pPr>
            <a:r>
              <a:rPr lang="en-US" sz="2000" dirty="0"/>
              <a:t>Climatological data</a:t>
            </a:r>
          </a:p>
          <a:p>
            <a:pPr marL="457200" indent="-457200">
              <a:buFont typeface="+mj-lt"/>
              <a:buAutoNum type="arabicPeriod"/>
            </a:pPr>
            <a:endParaRPr lang="en-US" sz="2000" dirty="0" smtClean="0"/>
          </a:p>
          <a:p>
            <a:pPr marL="457200" indent="-457200">
              <a:buFont typeface="+mj-lt"/>
              <a:buAutoNum type="arabicPeriod"/>
            </a:pPr>
            <a:r>
              <a:rPr lang="en-US" sz="2000" dirty="0" smtClean="0"/>
              <a:t>Reports </a:t>
            </a:r>
            <a:r>
              <a:rPr lang="en-US" sz="2000" dirty="0"/>
              <a:t>may not summarize data to the granular levels optimal for planning, stratification, and targeting (i.e. the district or sub-district/health facility catchment level) </a:t>
            </a:r>
          </a:p>
          <a:p>
            <a:pPr marL="457200" indent="-457200">
              <a:buFont typeface="+mj-lt"/>
              <a:buAutoNum type="arabicPeriod"/>
            </a:pPr>
            <a:endParaRPr lang="en-US" sz="2000" dirty="0"/>
          </a:p>
          <a:p>
            <a:pPr marL="457200" indent="-457200">
              <a:buFont typeface="+mj-lt"/>
              <a:buAutoNum type="arabicPeriod"/>
            </a:pPr>
            <a:r>
              <a:rPr lang="en-US" sz="2000" dirty="0"/>
              <a:t>Data are often not easily digestible and actionable</a:t>
            </a:r>
          </a:p>
          <a:p>
            <a:pPr marL="457200" indent="-457200">
              <a:buFont typeface="+mj-lt"/>
              <a:buAutoNum type="arabicPeriod"/>
            </a:pPr>
            <a:endParaRPr lang="en-US" sz="2000" dirty="0"/>
          </a:p>
          <a:p>
            <a:pPr marL="457200" indent="-457200">
              <a:buFont typeface="+mj-lt"/>
              <a:buAutoNum type="arabicPeriod"/>
            </a:pPr>
            <a:endParaRPr lang="en-US" sz="2000" dirty="0"/>
          </a:p>
        </p:txBody>
      </p:sp>
      <p:grpSp>
        <p:nvGrpSpPr>
          <p:cNvPr id="22" name="Group 21"/>
          <p:cNvGrpSpPr/>
          <p:nvPr/>
        </p:nvGrpSpPr>
        <p:grpSpPr>
          <a:xfrm>
            <a:off x="5629797" y="341031"/>
            <a:ext cx="3157856" cy="2726365"/>
            <a:chOff x="3143191" y="3059293"/>
            <a:chExt cx="3086792" cy="2674196"/>
          </a:xfrm>
        </p:grpSpPr>
        <p:grpSp>
          <p:nvGrpSpPr>
            <p:cNvPr id="23" name="Group 22"/>
            <p:cNvGrpSpPr/>
            <p:nvPr/>
          </p:nvGrpSpPr>
          <p:grpSpPr>
            <a:xfrm>
              <a:off x="3143191" y="3059293"/>
              <a:ext cx="3086792" cy="2674196"/>
              <a:chOff x="3143191" y="3059293"/>
              <a:chExt cx="3086792" cy="2674196"/>
            </a:xfrm>
          </p:grpSpPr>
          <p:graphicFrame>
            <p:nvGraphicFramePr>
              <p:cNvPr id="25" name="Diagram 24">
                <a:extLst>
                  <a:ext uri="{FF2B5EF4-FFF2-40B4-BE49-F238E27FC236}">
                    <a16:creationId xmlns:a16="http://schemas.microsoft.com/office/drawing/2014/main" id="{8CA7267C-871D-425C-9635-346C3F247930}"/>
                  </a:ext>
                </a:extLst>
              </p:cNvPr>
              <p:cNvGraphicFramePr/>
              <p:nvPr>
                <p:extLst>
                  <p:ext uri="{D42A27DB-BD31-4B8C-83A1-F6EECF244321}">
                    <p14:modId xmlns:p14="http://schemas.microsoft.com/office/powerpoint/2010/main" val="2693511591"/>
                  </p:ext>
                </p:extLst>
              </p:nvPr>
            </p:nvGraphicFramePr>
            <p:xfrm>
              <a:off x="3143191" y="3059293"/>
              <a:ext cx="3086792" cy="267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Plus Sign 6">
                <a:extLst>
                  <a:ext uri="{FF2B5EF4-FFF2-40B4-BE49-F238E27FC236}">
                    <a16:creationId xmlns:a16="http://schemas.microsoft.com/office/drawing/2014/main" id="{6950A863-6919-4371-AA25-B7B7B76B9EEF}"/>
                  </a:ext>
                </a:extLst>
              </p:cNvPr>
              <p:cNvSpPr/>
              <p:nvPr/>
            </p:nvSpPr>
            <p:spPr>
              <a:xfrm>
                <a:off x="3498633" y="4025897"/>
                <a:ext cx="303336" cy="371866"/>
              </a:xfrm>
              <a:prstGeom prst="math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960C92E-4409-46B6-BB06-CE675E541A4E}"/>
                  </a:ext>
                </a:extLst>
              </p:cNvPr>
              <p:cNvPicPr>
                <a:picLocks noChangeAspect="1"/>
              </p:cNvPicPr>
              <p:nvPr/>
            </p:nvPicPr>
            <p:blipFill rotWithShape="1">
              <a:blip r:embed="rId8"/>
              <a:srcRect l="58518" t="10725" r="1852" b="41218"/>
              <a:stretch/>
            </p:blipFill>
            <p:spPr>
              <a:xfrm>
                <a:off x="4036351" y="3498839"/>
                <a:ext cx="394332" cy="395862"/>
              </a:xfrm>
              <a:prstGeom prst="rect">
                <a:avLst/>
              </a:prstGeom>
            </p:spPr>
          </p:pic>
          <p:pic>
            <p:nvPicPr>
              <p:cNvPr id="28" name="Picture 27">
                <a:extLst>
                  <a:ext uri="{FF2B5EF4-FFF2-40B4-BE49-F238E27FC236}">
                    <a16:creationId xmlns:a16="http://schemas.microsoft.com/office/drawing/2014/main" id="{5F906173-D15E-4233-BE76-115C0B7F823C}"/>
                  </a:ext>
                </a:extLst>
              </p:cNvPr>
              <p:cNvPicPr>
                <a:picLocks noChangeAspect="1"/>
              </p:cNvPicPr>
              <p:nvPr/>
            </p:nvPicPr>
            <p:blipFill rotWithShape="1">
              <a:blip r:embed="rId9"/>
              <a:srcRect b="16279"/>
              <a:stretch/>
            </p:blipFill>
            <p:spPr>
              <a:xfrm>
                <a:off x="4909394" y="3498839"/>
                <a:ext cx="332564" cy="379464"/>
              </a:xfrm>
              <a:prstGeom prst="rect">
                <a:avLst/>
              </a:prstGeom>
            </p:spPr>
          </p:pic>
          <p:pic>
            <p:nvPicPr>
              <p:cNvPr id="29" name="Picture 28">
                <a:extLst>
                  <a:ext uri="{FF2B5EF4-FFF2-40B4-BE49-F238E27FC236}">
                    <a16:creationId xmlns:a16="http://schemas.microsoft.com/office/drawing/2014/main" id="{9A3077F8-99FA-4370-BE5F-767C1E220609}"/>
                  </a:ext>
                </a:extLst>
              </p:cNvPr>
              <p:cNvPicPr>
                <a:picLocks noChangeAspect="1"/>
              </p:cNvPicPr>
              <p:nvPr/>
            </p:nvPicPr>
            <p:blipFill rotWithShape="1">
              <a:blip r:embed="rId10"/>
              <a:srcRect r="15780" b="5377"/>
              <a:stretch/>
            </p:blipFill>
            <p:spPr>
              <a:xfrm>
                <a:off x="5594465" y="3996833"/>
                <a:ext cx="355058" cy="405130"/>
              </a:xfrm>
              <a:prstGeom prst="rect">
                <a:avLst/>
              </a:prstGeom>
            </p:spPr>
          </p:pic>
          <p:pic>
            <p:nvPicPr>
              <p:cNvPr id="30" name="Picture 29">
                <a:extLst>
                  <a:ext uri="{FF2B5EF4-FFF2-40B4-BE49-F238E27FC236}">
                    <a16:creationId xmlns:a16="http://schemas.microsoft.com/office/drawing/2014/main" id="{02E4FE7B-D5E1-4959-800F-D09AA55160D3}"/>
                  </a:ext>
                </a:extLst>
              </p:cNvPr>
              <p:cNvPicPr>
                <a:picLocks noChangeAspect="1"/>
              </p:cNvPicPr>
              <p:nvPr/>
            </p:nvPicPr>
            <p:blipFill>
              <a:blip r:embed="rId11"/>
              <a:stretch>
                <a:fillRect/>
              </a:stretch>
            </p:blipFill>
            <p:spPr>
              <a:xfrm>
                <a:off x="5847381" y="4741059"/>
                <a:ext cx="201986" cy="279694"/>
              </a:xfrm>
              <a:prstGeom prst="rect">
                <a:avLst/>
              </a:prstGeom>
            </p:spPr>
          </p:pic>
        </p:grpSp>
        <p:pic>
          <p:nvPicPr>
            <p:cNvPr id="24" name="Graphic 13" descr="Closed Book">
              <a:extLst>
                <a:ext uri="{FF2B5EF4-FFF2-40B4-BE49-F238E27FC236}">
                  <a16:creationId xmlns:a16="http://schemas.microsoft.com/office/drawing/2014/main" id="{61C2CF3C-1034-4FDA-89F5-663E0FDB9A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260037" y="4694087"/>
              <a:ext cx="373638" cy="373638"/>
            </a:xfrm>
            <a:prstGeom prst="rect">
              <a:avLst/>
            </a:prstGeom>
          </p:spPr>
        </p:pic>
      </p:grpSp>
    </p:spTree>
    <p:extLst>
      <p:ext uri="{BB962C8B-B14F-4D97-AF65-F5344CB8AC3E}">
        <p14:creationId xmlns:p14="http://schemas.microsoft.com/office/powerpoint/2010/main" val="360884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19203F-08BE-4FCF-93D9-14ED23EE37A2}"/>
              </a:ext>
            </a:extLst>
          </p:cNvPr>
          <p:cNvSpPr>
            <a:spLocks noGrp="1"/>
          </p:cNvSpPr>
          <p:nvPr>
            <p:ph type="sldNum" sz="quarter" idx="12"/>
          </p:nvPr>
        </p:nvSpPr>
        <p:spPr/>
        <p:txBody>
          <a:bodyPr/>
          <a:lstStyle/>
          <a:p>
            <a:fld id="{FC3B48CF-7C8F-46A0-848A-C64E07C2F07C}" type="slidenum">
              <a:rPr lang="en-US" smtClean="0"/>
              <a:t>5</a:t>
            </a:fld>
            <a:endParaRPr lang="en-US"/>
          </a:p>
        </p:txBody>
      </p:sp>
      <p:sp>
        <p:nvSpPr>
          <p:cNvPr id="2" name="Title 1">
            <a:extLst>
              <a:ext uri="{FF2B5EF4-FFF2-40B4-BE49-F238E27FC236}">
                <a16:creationId xmlns:a16="http://schemas.microsoft.com/office/drawing/2014/main" id="{EE27A23E-CB32-4BAD-AAB6-AD2B407C4FFA}"/>
              </a:ext>
            </a:extLst>
          </p:cNvPr>
          <p:cNvSpPr>
            <a:spLocks noGrp="1"/>
          </p:cNvSpPr>
          <p:nvPr>
            <p:ph type="title"/>
          </p:nvPr>
        </p:nvSpPr>
        <p:spPr>
          <a:xfrm>
            <a:off x="356347" y="216000"/>
            <a:ext cx="8431306" cy="519126"/>
          </a:xfrm>
        </p:spPr>
        <p:txBody>
          <a:bodyPr>
            <a:noAutofit/>
          </a:bodyPr>
          <a:lstStyle/>
          <a:p>
            <a:r>
              <a:rPr lang="en-US" sz="3200" dirty="0"/>
              <a:t>PMI </a:t>
            </a:r>
            <a:r>
              <a:rPr lang="en-US" sz="3200" dirty="0" err="1"/>
              <a:t>VectorLink</a:t>
            </a:r>
            <a:r>
              <a:rPr lang="en-US" sz="3200" dirty="0"/>
              <a:t> Vision of Success</a:t>
            </a:r>
          </a:p>
        </p:txBody>
      </p:sp>
      <p:sp>
        <p:nvSpPr>
          <p:cNvPr id="12" name="TextBox 11">
            <a:extLst>
              <a:ext uri="{FF2B5EF4-FFF2-40B4-BE49-F238E27FC236}">
                <a16:creationId xmlns:a16="http://schemas.microsoft.com/office/drawing/2014/main" id="{496BE51A-B2A9-4A7B-A1A5-5631AA9B54E6}"/>
              </a:ext>
            </a:extLst>
          </p:cNvPr>
          <p:cNvSpPr txBox="1"/>
          <p:nvPr/>
        </p:nvSpPr>
        <p:spPr>
          <a:xfrm>
            <a:off x="220556" y="5685104"/>
            <a:ext cx="2290715" cy="400110"/>
          </a:xfrm>
          <a:prstGeom prst="rect">
            <a:avLst/>
          </a:prstGeom>
          <a:noFill/>
        </p:spPr>
        <p:txBody>
          <a:bodyPr wrap="square" rtlCol="0">
            <a:spAutoFit/>
          </a:bodyPr>
          <a:lstStyle/>
          <a:p>
            <a:r>
              <a:rPr lang="en-US" sz="2000" b="1" dirty="0">
                <a:solidFill>
                  <a:srgbClr val="002A6C"/>
                </a:solidFill>
              </a:rPr>
              <a:t>Analysis that is: </a:t>
            </a:r>
          </a:p>
        </p:txBody>
      </p:sp>
      <p:grpSp>
        <p:nvGrpSpPr>
          <p:cNvPr id="35" name="Graphic 18" descr="Stopwatch">
            <a:extLst>
              <a:ext uri="{FF2B5EF4-FFF2-40B4-BE49-F238E27FC236}">
                <a16:creationId xmlns:a16="http://schemas.microsoft.com/office/drawing/2014/main" id="{06FD1ADF-6B43-4FF3-BEE9-1D4C94AEFCA4}"/>
              </a:ext>
            </a:extLst>
          </p:cNvPr>
          <p:cNvGrpSpPr/>
          <p:nvPr/>
        </p:nvGrpSpPr>
        <p:grpSpPr>
          <a:xfrm>
            <a:off x="2141804" y="5410200"/>
            <a:ext cx="914400" cy="914400"/>
            <a:chOff x="6905700" y="4141127"/>
            <a:chExt cx="914400" cy="914400"/>
          </a:xfrm>
          <a:solidFill>
            <a:srgbClr val="002A6C"/>
          </a:solidFill>
        </p:grpSpPr>
        <p:sp>
          <p:nvSpPr>
            <p:cNvPr id="36" name="Freeform: Shape 35">
              <a:extLst>
                <a:ext uri="{FF2B5EF4-FFF2-40B4-BE49-F238E27FC236}">
                  <a16:creationId xmlns:a16="http://schemas.microsoft.com/office/drawing/2014/main" id="{0D36FCED-5FC4-410D-A363-1B22909E8E65}"/>
                </a:ext>
              </a:extLst>
            </p:cNvPr>
            <p:cNvSpPr/>
            <p:nvPr/>
          </p:nvSpPr>
          <p:spPr>
            <a:xfrm>
              <a:off x="7336706" y="4429258"/>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solidFill>
                <a:srgbClr val="002A6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653222A-C0D3-4335-9523-4A137D6108F2}"/>
                </a:ext>
              </a:extLst>
            </p:cNvPr>
            <p:cNvSpPr/>
            <p:nvPr/>
          </p:nvSpPr>
          <p:spPr>
            <a:xfrm>
              <a:off x="7336706" y="4810258"/>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solidFill>
                <a:srgbClr val="002A6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AEFF546-7E42-4611-AF59-CE87B6D69C49}"/>
                </a:ext>
              </a:extLst>
            </p:cNvPr>
            <p:cNvSpPr/>
            <p:nvPr/>
          </p:nvSpPr>
          <p:spPr>
            <a:xfrm>
              <a:off x="7527206" y="4610233"/>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solidFill>
                <a:srgbClr val="002A6C"/>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1AD4E57-5D39-4182-8668-CF9974DA09A4}"/>
                </a:ext>
              </a:extLst>
            </p:cNvPr>
            <p:cNvSpPr/>
            <p:nvPr/>
          </p:nvSpPr>
          <p:spPr>
            <a:xfrm>
              <a:off x="7146206" y="4610233"/>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solidFill>
                <a:srgbClr val="002A6C"/>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F56A195-5F24-434C-82AA-5F253E13356A}"/>
                </a:ext>
              </a:extLst>
            </p:cNvPr>
            <p:cNvSpPr/>
            <p:nvPr/>
          </p:nvSpPr>
          <p:spPr>
            <a:xfrm>
              <a:off x="7336706" y="4495933"/>
              <a:ext cx="133350" cy="247650"/>
            </a:xfrm>
            <a:custGeom>
              <a:avLst/>
              <a:gdLst>
                <a:gd name="connsiteX0" fmla="*/ 45244 w 133350"/>
                <a:gd name="connsiteY0" fmla="*/ 7144 h 247650"/>
                <a:gd name="connsiteX1" fmla="*/ 7144 w 133350"/>
                <a:gd name="connsiteY1" fmla="*/ 7144 h 247650"/>
                <a:gd name="connsiteX2" fmla="*/ 7144 w 133350"/>
                <a:gd name="connsiteY2" fmla="*/ 140494 h 247650"/>
                <a:gd name="connsiteX3" fmla="*/ 12859 w 133350"/>
                <a:gd name="connsiteY3" fmla="*/ 153829 h 247650"/>
                <a:gd name="connsiteX4" fmla="*/ 107156 w 133350"/>
                <a:gd name="connsiteY4" fmla="*/ 248126 h 247650"/>
                <a:gd name="connsiteX5" fmla="*/ 133826 w 133350"/>
                <a:gd name="connsiteY5" fmla="*/ 221456 h 247650"/>
                <a:gd name="connsiteX6" fmla="*/ 45244 w 133350"/>
                <a:gd name="connsiteY6" fmla="*/ 132874 h 247650"/>
                <a:gd name="connsiteX7" fmla="*/ 45244 w 133350"/>
                <a:gd name="connsiteY7"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47650">
                  <a:moveTo>
                    <a:pt x="45244" y="7144"/>
                  </a:moveTo>
                  <a:lnTo>
                    <a:pt x="7144" y="7144"/>
                  </a:lnTo>
                  <a:lnTo>
                    <a:pt x="7144" y="140494"/>
                  </a:lnTo>
                  <a:cubicBezTo>
                    <a:pt x="7144" y="145256"/>
                    <a:pt x="9049" y="150019"/>
                    <a:pt x="12859" y="153829"/>
                  </a:cubicBezTo>
                  <a:lnTo>
                    <a:pt x="107156" y="248126"/>
                  </a:lnTo>
                  <a:lnTo>
                    <a:pt x="133826" y="221456"/>
                  </a:lnTo>
                  <a:lnTo>
                    <a:pt x="45244" y="132874"/>
                  </a:lnTo>
                  <a:lnTo>
                    <a:pt x="45244" y="7144"/>
                  </a:lnTo>
                  <a:close/>
                </a:path>
              </a:pathLst>
            </a:custGeom>
            <a:grpFill/>
            <a:ln w="9525" cap="flat">
              <a:solidFill>
                <a:srgbClr val="002A6C"/>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1C7C0DE-10F0-4B70-9637-96AE0707A984}"/>
                </a:ext>
              </a:extLst>
            </p:cNvPr>
            <p:cNvSpPr/>
            <p:nvPr/>
          </p:nvSpPr>
          <p:spPr>
            <a:xfrm>
              <a:off x="7032197" y="4219708"/>
              <a:ext cx="657225" cy="752475"/>
            </a:xfrm>
            <a:custGeom>
              <a:avLst/>
              <a:gdLst>
                <a:gd name="connsiteX0" fmla="*/ 330703 w 657225"/>
                <a:gd name="connsiteY0" fmla="*/ 692944 h 752475"/>
                <a:gd name="connsiteX1" fmla="*/ 64003 w 657225"/>
                <a:gd name="connsiteY1" fmla="*/ 426244 h 752475"/>
                <a:gd name="connsiteX2" fmla="*/ 330703 w 657225"/>
                <a:gd name="connsiteY2" fmla="*/ 159544 h 752475"/>
                <a:gd name="connsiteX3" fmla="*/ 597403 w 657225"/>
                <a:gd name="connsiteY3" fmla="*/ 426244 h 752475"/>
                <a:gd name="connsiteX4" fmla="*/ 330703 w 657225"/>
                <a:gd name="connsiteY4" fmla="*/ 692944 h 752475"/>
                <a:gd name="connsiteX5" fmla="*/ 330703 w 657225"/>
                <a:gd name="connsiteY5" fmla="*/ 692944 h 752475"/>
                <a:gd name="connsiteX6" fmla="*/ 556445 w 657225"/>
                <a:gd name="connsiteY6" fmla="*/ 193834 h 752475"/>
                <a:gd name="connsiteX7" fmla="*/ 585020 w 657225"/>
                <a:gd name="connsiteY7" fmla="*/ 165259 h 752475"/>
                <a:gd name="connsiteX8" fmla="*/ 584068 w 657225"/>
                <a:gd name="connsiteY8" fmla="*/ 125254 h 752475"/>
                <a:gd name="connsiteX9" fmla="*/ 544063 w 657225"/>
                <a:gd name="connsiteY9" fmla="*/ 124301 h 752475"/>
                <a:gd name="connsiteX10" fmla="*/ 511678 w 657225"/>
                <a:gd name="connsiteY10" fmla="*/ 157639 h 752475"/>
                <a:gd name="connsiteX11" fmla="*/ 359278 w 657225"/>
                <a:gd name="connsiteY11" fmla="*/ 104299 h 752475"/>
                <a:gd name="connsiteX12" fmla="*/ 359278 w 657225"/>
                <a:gd name="connsiteY12" fmla="*/ 64294 h 752475"/>
                <a:gd name="connsiteX13" fmla="*/ 445003 w 657225"/>
                <a:gd name="connsiteY13" fmla="*/ 64294 h 752475"/>
                <a:gd name="connsiteX14" fmla="*/ 445003 w 657225"/>
                <a:gd name="connsiteY14" fmla="*/ 7144 h 752475"/>
                <a:gd name="connsiteX15" fmla="*/ 216403 w 657225"/>
                <a:gd name="connsiteY15" fmla="*/ 7144 h 752475"/>
                <a:gd name="connsiteX16" fmla="*/ 216403 w 657225"/>
                <a:gd name="connsiteY16" fmla="*/ 64294 h 752475"/>
                <a:gd name="connsiteX17" fmla="*/ 302128 w 657225"/>
                <a:gd name="connsiteY17" fmla="*/ 64294 h 752475"/>
                <a:gd name="connsiteX18" fmla="*/ 302128 w 657225"/>
                <a:gd name="connsiteY18" fmla="*/ 103346 h 752475"/>
                <a:gd name="connsiteX19" fmla="*/ 9710 w 657225"/>
                <a:gd name="connsiteY19" fmla="*/ 385286 h 752475"/>
                <a:gd name="connsiteX20" fmla="*/ 223070 w 657225"/>
                <a:gd name="connsiteY20" fmla="*/ 731044 h 752475"/>
                <a:gd name="connsiteX21" fmla="*/ 606928 w 657225"/>
                <a:gd name="connsiteY21" fmla="*/ 596741 h 752475"/>
                <a:gd name="connsiteX22" fmla="*/ 556445 w 657225"/>
                <a:gd name="connsiteY22" fmla="*/ 193834 h 752475"/>
                <a:gd name="connsiteX23" fmla="*/ 556445 w 657225"/>
                <a:gd name="connsiteY23" fmla="*/ 19383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225" h="752475">
                  <a:moveTo>
                    <a:pt x="330703" y="692944"/>
                  </a:moveTo>
                  <a:cubicBezTo>
                    <a:pt x="183065" y="692944"/>
                    <a:pt x="64003" y="573881"/>
                    <a:pt x="64003" y="426244"/>
                  </a:cubicBezTo>
                  <a:cubicBezTo>
                    <a:pt x="64003" y="278606"/>
                    <a:pt x="183065" y="159544"/>
                    <a:pt x="330703" y="159544"/>
                  </a:cubicBezTo>
                  <a:cubicBezTo>
                    <a:pt x="478340" y="159544"/>
                    <a:pt x="597403" y="278606"/>
                    <a:pt x="597403" y="426244"/>
                  </a:cubicBezTo>
                  <a:cubicBezTo>
                    <a:pt x="597403" y="573881"/>
                    <a:pt x="478340" y="692944"/>
                    <a:pt x="330703" y="692944"/>
                  </a:cubicBezTo>
                  <a:lnTo>
                    <a:pt x="330703" y="692944"/>
                  </a:lnTo>
                  <a:close/>
                  <a:moveTo>
                    <a:pt x="556445" y="193834"/>
                  </a:moveTo>
                  <a:lnTo>
                    <a:pt x="585020" y="165259"/>
                  </a:lnTo>
                  <a:cubicBezTo>
                    <a:pt x="595498" y="153829"/>
                    <a:pt x="595498" y="136684"/>
                    <a:pt x="584068" y="125254"/>
                  </a:cubicBezTo>
                  <a:cubicBezTo>
                    <a:pt x="573590" y="114776"/>
                    <a:pt x="555493" y="113824"/>
                    <a:pt x="544063" y="124301"/>
                  </a:cubicBezTo>
                  <a:lnTo>
                    <a:pt x="511678" y="157639"/>
                  </a:lnTo>
                  <a:cubicBezTo>
                    <a:pt x="465958" y="127159"/>
                    <a:pt x="413570" y="108109"/>
                    <a:pt x="359278" y="104299"/>
                  </a:cubicBezTo>
                  <a:lnTo>
                    <a:pt x="359278" y="64294"/>
                  </a:lnTo>
                  <a:lnTo>
                    <a:pt x="445003" y="64294"/>
                  </a:lnTo>
                  <a:lnTo>
                    <a:pt x="445003" y="7144"/>
                  </a:lnTo>
                  <a:lnTo>
                    <a:pt x="216403" y="7144"/>
                  </a:lnTo>
                  <a:lnTo>
                    <a:pt x="216403" y="64294"/>
                  </a:lnTo>
                  <a:lnTo>
                    <a:pt x="302128" y="64294"/>
                  </a:lnTo>
                  <a:lnTo>
                    <a:pt x="302128" y="103346"/>
                  </a:lnTo>
                  <a:cubicBezTo>
                    <a:pt x="150680" y="116681"/>
                    <a:pt x="28760" y="233839"/>
                    <a:pt x="9710" y="385286"/>
                  </a:cubicBezTo>
                  <a:cubicBezTo>
                    <a:pt x="-9340" y="536734"/>
                    <a:pt x="79243" y="680561"/>
                    <a:pt x="223070" y="731044"/>
                  </a:cubicBezTo>
                  <a:cubicBezTo>
                    <a:pt x="366898" y="781526"/>
                    <a:pt x="525965" y="726281"/>
                    <a:pt x="606928" y="596741"/>
                  </a:cubicBezTo>
                  <a:cubicBezTo>
                    <a:pt x="687890" y="467201"/>
                    <a:pt x="665030" y="299561"/>
                    <a:pt x="556445" y="193834"/>
                  </a:cubicBezTo>
                  <a:lnTo>
                    <a:pt x="556445" y="193834"/>
                  </a:lnTo>
                  <a:close/>
                </a:path>
              </a:pathLst>
            </a:custGeom>
            <a:grpFill/>
            <a:ln w="9525" cap="flat">
              <a:solidFill>
                <a:srgbClr val="002A6C"/>
              </a:solid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23751C16-C357-4837-BF12-585EA96E0DA7}"/>
              </a:ext>
            </a:extLst>
          </p:cNvPr>
          <p:cNvSpPr/>
          <p:nvPr/>
        </p:nvSpPr>
        <p:spPr>
          <a:xfrm>
            <a:off x="4191000" y="5591175"/>
            <a:ext cx="657225" cy="657225"/>
          </a:xfrm>
          <a:custGeom>
            <a:avLst/>
            <a:gdLst>
              <a:gd name="connsiteX0" fmla="*/ 654844 w 657225"/>
              <a:gd name="connsiteY0" fmla="*/ 7144 h 657225"/>
              <a:gd name="connsiteX1" fmla="*/ 7144 w 657225"/>
              <a:gd name="connsiteY1" fmla="*/ 7144 h 657225"/>
              <a:gd name="connsiteX2" fmla="*/ 292894 w 657225"/>
              <a:gd name="connsiteY2" fmla="*/ 292894 h 657225"/>
              <a:gd name="connsiteX3" fmla="*/ 292894 w 657225"/>
              <a:gd name="connsiteY3" fmla="*/ 578644 h 657225"/>
              <a:gd name="connsiteX4" fmla="*/ 292894 w 657225"/>
              <a:gd name="connsiteY4" fmla="*/ 654844 h 657225"/>
              <a:gd name="connsiteX5" fmla="*/ 369094 w 657225"/>
              <a:gd name="connsiteY5" fmla="*/ 578644 h 657225"/>
              <a:gd name="connsiteX6" fmla="*/ 369094 w 657225"/>
              <a:gd name="connsiteY6" fmla="*/ 2928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57225">
                <a:moveTo>
                  <a:pt x="654844" y="7144"/>
                </a:moveTo>
                <a:lnTo>
                  <a:pt x="7144" y="7144"/>
                </a:lnTo>
                <a:lnTo>
                  <a:pt x="292894" y="292894"/>
                </a:lnTo>
                <a:lnTo>
                  <a:pt x="292894" y="578644"/>
                </a:lnTo>
                <a:lnTo>
                  <a:pt x="292894" y="654844"/>
                </a:lnTo>
                <a:lnTo>
                  <a:pt x="369094" y="578644"/>
                </a:lnTo>
                <a:lnTo>
                  <a:pt x="369094" y="292894"/>
                </a:lnTo>
                <a:close/>
              </a:path>
            </a:pathLst>
          </a:custGeom>
          <a:solidFill>
            <a:srgbClr val="002A6C"/>
          </a:solidFill>
          <a:ln w="9525" cap="flat">
            <a:solidFill>
              <a:srgbClr val="002A6C"/>
            </a:solidFill>
            <a:prstDash val="solid"/>
            <a:miter/>
          </a:ln>
        </p:spPr>
        <p:txBody>
          <a:bodyPr rtlCol="0" anchor="ctr"/>
          <a:lstStyle/>
          <a:p>
            <a:endParaRPr lang="en-US"/>
          </a:p>
        </p:txBody>
      </p:sp>
      <p:sp>
        <p:nvSpPr>
          <p:cNvPr id="54" name="TextBox 53">
            <a:extLst>
              <a:ext uri="{FF2B5EF4-FFF2-40B4-BE49-F238E27FC236}">
                <a16:creationId xmlns:a16="http://schemas.microsoft.com/office/drawing/2014/main" id="{BA08B702-5816-4764-9B98-616EBC3D5996}"/>
              </a:ext>
            </a:extLst>
          </p:cNvPr>
          <p:cNvSpPr txBox="1"/>
          <p:nvPr/>
        </p:nvSpPr>
        <p:spPr>
          <a:xfrm>
            <a:off x="3050141" y="5678665"/>
            <a:ext cx="1201037" cy="400110"/>
          </a:xfrm>
          <a:prstGeom prst="rect">
            <a:avLst/>
          </a:prstGeom>
          <a:noFill/>
        </p:spPr>
        <p:txBody>
          <a:bodyPr wrap="square" rtlCol="0">
            <a:spAutoFit/>
          </a:bodyPr>
          <a:lstStyle/>
          <a:p>
            <a:r>
              <a:rPr lang="en-US" sz="2000" b="1" dirty="0">
                <a:solidFill>
                  <a:srgbClr val="002A6C"/>
                </a:solidFill>
              </a:rPr>
              <a:t>Timely</a:t>
            </a:r>
          </a:p>
        </p:txBody>
      </p:sp>
      <p:sp>
        <p:nvSpPr>
          <p:cNvPr id="55" name="TextBox 54">
            <a:extLst>
              <a:ext uri="{FF2B5EF4-FFF2-40B4-BE49-F238E27FC236}">
                <a16:creationId xmlns:a16="http://schemas.microsoft.com/office/drawing/2014/main" id="{49E26663-46BF-4DD6-B01F-D576A51EAE9A}"/>
              </a:ext>
            </a:extLst>
          </p:cNvPr>
          <p:cNvSpPr txBox="1"/>
          <p:nvPr/>
        </p:nvSpPr>
        <p:spPr>
          <a:xfrm>
            <a:off x="4876800" y="5679912"/>
            <a:ext cx="1828800" cy="400110"/>
          </a:xfrm>
          <a:prstGeom prst="rect">
            <a:avLst/>
          </a:prstGeom>
          <a:noFill/>
        </p:spPr>
        <p:txBody>
          <a:bodyPr wrap="square" rtlCol="0">
            <a:spAutoFit/>
          </a:bodyPr>
          <a:lstStyle/>
          <a:p>
            <a:r>
              <a:rPr lang="en-US" sz="2000" b="1" dirty="0">
                <a:solidFill>
                  <a:srgbClr val="002A6C"/>
                </a:solidFill>
              </a:rPr>
              <a:t>Digestible</a:t>
            </a:r>
          </a:p>
        </p:txBody>
      </p:sp>
      <p:pic>
        <p:nvPicPr>
          <p:cNvPr id="56" name="Graphic 55" descr="Lightbulb">
            <a:extLst>
              <a:ext uri="{FF2B5EF4-FFF2-40B4-BE49-F238E27FC236}">
                <a16:creationId xmlns:a16="http://schemas.microsoft.com/office/drawing/2014/main" id="{EFD69E04-F57B-442C-9D94-7369171C70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21744" y="5410200"/>
            <a:ext cx="914400" cy="914400"/>
          </a:xfrm>
          <a:prstGeom prst="rect">
            <a:avLst/>
          </a:prstGeom>
        </p:spPr>
      </p:pic>
      <p:sp>
        <p:nvSpPr>
          <p:cNvPr id="57" name="TextBox 56">
            <a:extLst>
              <a:ext uri="{FF2B5EF4-FFF2-40B4-BE49-F238E27FC236}">
                <a16:creationId xmlns:a16="http://schemas.microsoft.com/office/drawing/2014/main" id="{79A03B8F-D5F2-494A-A37D-BF08C9057A18}"/>
              </a:ext>
            </a:extLst>
          </p:cNvPr>
          <p:cNvSpPr txBox="1"/>
          <p:nvPr/>
        </p:nvSpPr>
        <p:spPr>
          <a:xfrm>
            <a:off x="7048467" y="5672280"/>
            <a:ext cx="2229655" cy="400110"/>
          </a:xfrm>
          <a:prstGeom prst="rect">
            <a:avLst/>
          </a:prstGeom>
          <a:noFill/>
        </p:spPr>
        <p:txBody>
          <a:bodyPr wrap="square" rtlCol="0">
            <a:spAutoFit/>
          </a:bodyPr>
          <a:lstStyle/>
          <a:p>
            <a:r>
              <a:rPr lang="en-US" sz="2000" b="1" dirty="0">
                <a:solidFill>
                  <a:srgbClr val="002A6C"/>
                </a:solidFill>
              </a:rPr>
              <a:t>Action-oriented</a:t>
            </a:r>
          </a:p>
        </p:txBody>
      </p:sp>
      <p:grpSp>
        <p:nvGrpSpPr>
          <p:cNvPr id="13" name="Group 12"/>
          <p:cNvGrpSpPr/>
          <p:nvPr/>
        </p:nvGrpSpPr>
        <p:grpSpPr>
          <a:xfrm>
            <a:off x="1228724" y="738390"/>
            <a:ext cx="6581775" cy="4521791"/>
            <a:chOff x="1228724" y="738390"/>
            <a:chExt cx="6581775" cy="4521791"/>
          </a:xfrm>
        </p:grpSpPr>
        <p:grpSp>
          <p:nvGrpSpPr>
            <p:cNvPr id="53" name="Group 52">
              <a:extLst>
                <a:ext uri="{FF2B5EF4-FFF2-40B4-BE49-F238E27FC236}">
                  <a16:creationId xmlns:a16="http://schemas.microsoft.com/office/drawing/2014/main" id="{5A8FF650-2BCA-4BBD-A5A6-22FC7DF98C3E}"/>
                </a:ext>
              </a:extLst>
            </p:cNvPr>
            <p:cNvGrpSpPr/>
            <p:nvPr/>
          </p:nvGrpSpPr>
          <p:grpSpPr>
            <a:xfrm>
              <a:off x="1228724" y="738390"/>
              <a:ext cx="6581775" cy="4521791"/>
              <a:chOff x="990600" y="1397000"/>
              <a:chExt cx="6934200" cy="4622800"/>
            </a:xfrm>
          </p:grpSpPr>
          <p:graphicFrame>
            <p:nvGraphicFramePr>
              <p:cNvPr id="6" name="Diagram 5">
                <a:extLst>
                  <a:ext uri="{FF2B5EF4-FFF2-40B4-BE49-F238E27FC236}">
                    <a16:creationId xmlns:a16="http://schemas.microsoft.com/office/drawing/2014/main" id="{8CA7267C-871D-425C-9635-346C3F247930}"/>
                  </a:ext>
                </a:extLst>
              </p:cNvPr>
              <p:cNvGraphicFramePr/>
              <p:nvPr>
                <p:extLst/>
              </p:nvPr>
            </p:nvGraphicFramePr>
            <p:xfrm>
              <a:off x="990600" y="1397000"/>
              <a:ext cx="6934200" cy="462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Plus Sign 6">
                <a:extLst>
                  <a:ext uri="{FF2B5EF4-FFF2-40B4-BE49-F238E27FC236}">
                    <a16:creationId xmlns:a16="http://schemas.microsoft.com/office/drawing/2014/main" id="{6950A863-6919-4371-AA25-B7B7B76B9EEF}"/>
                  </a:ext>
                </a:extLst>
              </p:cNvPr>
              <p:cNvSpPr/>
              <p:nvPr/>
            </p:nvSpPr>
            <p:spPr>
              <a:xfrm>
                <a:off x="1808223" y="3191450"/>
                <a:ext cx="620436" cy="618831"/>
              </a:xfrm>
              <a:prstGeom prst="math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60C92E-4409-46B6-BB06-CE675E541A4E}"/>
                  </a:ext>
                </a:extLst>
              </p:cNvPr>
              <p:cNvPicPr>
                <a:picLocks noChangeAspect="1"/>
              </p:cNvPicPr>
              <p:nvPr/>
            </p:nvPicPr>
            <p:blipFill rotWithShape="1">
              <a:blip r:embed="rId10"/>
              <a:srcRect l="58518" t="10725" r="1852" b="41218"/>
              <a:stretch/>
            </p:blipFill>
            <p:spPr>
              <a:xfrm>
                <a:off x="2997004" y="1999418"/>
                <a:ext cx="867737" cy="670336"/>
              </a:xfrm>
              <a:prstGeom prst="rect">
                <a:avLst/>
              </a:prstGeom>
            </p:spPr>
          </p:pic>
          <p:pic>
            <p:nvPicPr>
              <p:cNvPr id="9" name="Picture 8">
                <a:extLst>
                  <a:ext uri="{FF2B5EF4-FFF2-40B4-BE49-F238E27FC236}">
                    <a16:creationId xmlns:a16="http://schemas.microsoft.com/office/drawing/2014/main" id="{5F906173-D15E-4233-BE76-115C0B7F823C}"/>
                  </a:ext>
                </a:extLst>
              </p:cNvPr>
              <p:cNvPicPr>
                <a:picLocks noChangeAspect="1"/>
              </p:cNvPicPr>
              <p:nvPr/>
            </p:nvPicPr>
            <p:blipFill rotWithShape="1">
              <a:blip r:embed="rId11"/>
              <a:srcRect b="16279"/>
              <a:stretch/>
            </p:blipFill>
            <p:spPr>
              <a:xfrm>
                <a:off x="4941648" y="1941136"/>
                <a:ext cx="688230" cy="604299"/>
              </a:xfrm>
              <a:prstGeom prst="rect">
                <a:avLst/>
              </a:prstGeom>
            </p:spPr>
          </p:pic>
          <p:pic>
            <p:nvPicPr>
              <p:cNvPr id="10" name="Picture 9">
                <a:extLst>
                  <a:ext uri="{FF2B5EF4-FFF2-40B4-BE49-F238E27FC236}">
                    <a16:creationId xmlns:a16="http://schemas.microsoft.com/office/drawing/2014/main" id="{9A3077F8-99FA-4370-BE5F-767C1E220609}"/>
                  </a:ext>
                </a:extLst>
              </p:cNvPr>
              <p:cNvPicPr>
                <a:picLocks noChangeAspect="1"/>
              </p:cNvPicPr>
              <p:nvPr/>
            </p:nvPicPr>
            <p:blipFill rotWithShape="1">
              <a:blip r:embed="rId12"/>
              <a:srcRect r="15780" b="5377"/>
              <a:stretch/>
            </p:blipFill>
            <p:spPr>
              <a:xfrm>
                <a:off x="6456638" y="3047695"/>
                <a:ext cx="763439" cy="670335"/>
              </a:xfrm>
              <a:prstGeom prst="rect">
                <a:avLst/>
              </a:prstGeom>
            </p:spPr>
          </p:pic>
          <p:pic>
            <p:nvPicPr>
              <p:cNvPr id="11" name="Picture 10">
                <a:extLst>
                  <a:ext uri="{FF2B5EF4-FFF2-40B4-BE49-F238E27FC236}">
                    <a16:creationId xmlns:a16="http://schemas.microsoft.com/office/drawing/2014/main" id="{02E4FE7B-D5E1-4959-800F-D09AA55160D3}"/>
                  </a:ext>
                </a:extLst>
              </p:cNvPr>
              <p:cNvPicPr>
                <a:picLocks noChangeAspect="1"/>
              </p:cNvPicPr>
              <p:nvPr/>
            </p:nvPicPr>
            <p:blipFill>
              <a:blip r:embed="rId13"/>
              <a:stretch>
                <a:fillRect/>
              </a:stretch>
            </p:blipFill>
            <p:spPr>
              <a:xfrm>
                <a:off x="7065259" y="4715177"/>
                <a:ext cx="453744" cy="483498"/>
              </a:xfrm>
              <a:prstGeom prst="rect">
                <a:avLst/>
              </a:prstGeom>
            </p:spPr>
          </p:pic>
        </p:grpSp>
        <p:pic>
          <p:nvPicPr>
            <p:cNvPr id="14" name="Graphic 13" descr="Closed Book">
              <a:extLst>
                <a:ext uri="{FF2B5EF4-FFF2-40B4-BE49-F238E27FC236}">
                  <a16:creationId xmlns:a16="http://schemas.microsoft.com/office/drawing/2014/main" id="{61C2CF3C-1034-4FDA-89F5-663E0FDB9A6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639417" y="3939356"/>
              <a:ext cx="480409" cy="480409"/>
            </a:xfrm>
            <a:prstGeom prst="rect">
              <a:avLst/>
            </a:prstGeom>
          </p:spPr>
        </p:pic>
      </p:grpSp>
    </p:spTree>
    <p:extLst>
      <p:ext uri="{BB962C8B-B14F-4D97-AF65-F5344CB8AC3E}">
        <p14:creationId xmlns:p14="http://schemas.microsoft.com/office/powerpoint/2010/main" val="170457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216000"/>
            <a:ext cx="8431306" cy="664946"/>
          </a:xfrm>
        </p:spPr>
        <p:txBody>
          <a:bodyPr/>
          <a:lstStyle/>
          <a:p>
            <a:r>
              <a:rPr lang="en-US" sz="3200" dirty="0"/>
              <a:t>PMI </a:t>
            </a:r>
            <a:r>
              <a:rPr lang="en-US" sz="3200" dirty="0" err="1"/>
              <a:t>VectorLink</a:t>
            </a:r>
            <a:r>
              <a:rPr lang="en-US" sz="3200" dirty="0"/>
              <a:t> </a:t>
            </a:r>
            <a:r>
              <a:rPr lang="en-US" sz="3200" dirty="0" smtClean="0"/>
              <a:t>support</a:t>
            </a:r>
            <a:endParaRPr lang="en-US" sz="3200" dirty="0"/>
          </a:p>
        </p:txBody>
      </p:sp>
      <p:sp>
        <p:nvSpPr>
          <p:cNvPr id="6" name="Text Placeholder 5"/>
          <p:cNvSpPr>
            <a:spLocks noGrp="1"/>
          </p:cNvSpPr>
          <p:nvPr>
            <p:ph type="body" sz="quarter" idx="13"/>
          </p:nvPr>
        </p:nvSpPr>
        <p:spPr>
          <a:xfrm>
            <a:off x="358775" y="1378424"/>
            <a:ext cx="8426450" cy="4894288"/>
          </a:xfrm>
        </p:spPr>
        <p:txBody>
          <a:bodyPr/>
          <a:lstStyle/>
          <a:p>
            <a:pPr marL="457200" indent="-457200">
              <a:buFont typeface="+mj-lt"/>
              <a:buAutoNum type="arabicPeriod"/>
            </a:pPr>
            <a:r>
              <a:rPr lang="en-US" sz="2000" dirty="0"/>
              <a:t>Stakeholder engagement to identify key questions and existing datasets </a:t>
            </a:r>
          </a:p>
          <a:p>
            <a:pPr marL="457200" indent="-457200">
              <a:buFont typeface="+mj-lt"/>
              <a:buAutoNum type="arabicPeriod"/>
            </a:pPr>
            <a:endParaRPr lang="en-US" sz="2000" dirty="0"/>
          </a:p>
          <a:p>
            <a:pPr marL="457200" indent="-457200">
              <a:buFont typeface="+mj-lt"/>
              <a:buAutoNum type="arabicPeriod"/>
            </a:pPr>
            <a:r>
              <a:rPr lang="en-US" sz="2000" dirty="0"/>
              <a:t>Access, prepare, and analyze datasets </a:t>
            </a:r>
          </a:p>
          <a:p>
            <a:pPr marL="457200" indent="-457200">
              <a:buFont typeface="+mj-lt"/>
              <a:buAutoNum type="arabicPeriod"/>
            </a:pPr>
            <a:endParaRPr lang="en-US" sz="2000" dirty="0"/>
          </a:p>
          <a:p>
            <a:pPr marL="457200" indent="-457200">
              <a:buFont typeface="+mj-lt"/>
              <a:buAutoNum type="arabicPeriod"/>
            </a:pPr>
            <a:r>
              <a:rPr lang="en-US" sz="2000" dirty="0"/>
              <a:t>Develop and revise visualizations </a:t>
            </a:r>
          </a:p>
          <a:p>
            <a:pPr marL="457200" indent="-457200">
              <a:buFont typeface="+mj-lt"/>
              <a:buAutoNum type="arabicPeriod"/>
            </a:pPr>
            <a:endParaRPr lang="en-US" sz="2000" dirty="0"/>
          </a:p>
          <a:p>
            <a:pPr marL="457200" indent="-457200">
              <a:buFont typeface="+mj-lt"/>
              <a:buAutoNum type="arabicPeriod"/>
            </a:pPr>
            <a:r>
              <a:rPr lang="en-US" sz="2000" dirty="0"/>
              <a:t>Use final visualizations to facilitate data review meetings for decision-making</a:t>
            </a:r>
          </a:p>
          <a:p>
            <a:pPr marL="457200" indent="-457200">
              <a:buFont typeface="+mj-lt"/>
              <a:buAutoNum type="arabicPeriod"/>
            </a:pPr>
            <a:endParaRPr lang="en-US" sz="2000" dirty="0"/>
          </a:p>
          <a:p>
            <a:pPr marL="457200" indent="-457200">
              <a:buFont typeface="+mj-lt"/>
              <a:buAutoNum type="arabicPeriod"/>
            </a:pPr>
            <a:r>
              <a:rPr lang="en-US" sz="2000" dirty="0"/>
              <a:t>Build capacity in data review and visualization </a:t>
            </a:r>
          </a:p>
        </p:txBody>
      </p:sp>
      <p:sp>
        <p:nvSpPr>
          <p:cNvPr id="5" name="Slide Number Placeholder 4"/>
          <p:cNvSpPr>
            <a:spLocks noGrp="1"/>
          </p:cNvSpPr>
          <p:nvPr>
            <p:ph type="sldNum" sz="quarter" idx="4294967295"/>
          </p:nvPr>
        </p:nvSpPr>
        <p:spPr>
          <a:xfrm>
            <a:off x="8453438" y="6573329"/>
            <a:ext cx="331787" cy="156773"/>
          </a:xfrm>
        </p:spPr>
        <p:txBody>
          <a:bodyPr/>
          <a:lstStyle/>
          <a:p>
            <a:fld id="{FC3B48CF-7C8F-46A0-848A-C64E07C2F07C}" type="slidenum">
              <a:rPr lang="en-US" smtClean="0"/>
              <a:t>6</a:t>
            </a:fld>
            <a:endParaRPr lang="en-US" dirty="0"/>
          </a:p>
        </p:txBody>
      </p:sp>
      <p:pic>
        <p:nvPicPr>
          <p:cNvPr id="1026" name="Picture 2" descr="Tableau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870" y="5491618"/>
            <a:ext cx="2985770" cy="620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bleau Desk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040" y="4330743"/>
            <a:ext cx="5035244" cy="194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83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216000"/>
            <a:ext cx="8431306" cy="522554"/>
          </a:xfrm>
        </p:spPr>
        <p:txBody>
          <a:bodyPr/>
          <a:lstStyle/>
          <a:p>
            <a:r>
              <a:rPr lang="en-US" dirty="0"/>
              <a:t>Insecticide choice and rotation for IRS</a:t>
            </a:r>
          </a:p>
        </p:txBody>
      </p:sp>
      <p:sp>
        <p:nvSpPr>
          <p:cNvPr id="3" name="Slide Number Placeholder 2"/>
          <p:cNvSpPr>
            <a:spLocks noGrp="1"/>
          </p:cNvSpPr>
          <p:nvPr>
            <p:ph type="sldNum" sz="quarter" idx="11"/>
          </p:nvPr>
        </p:nvSpPr>
        <p:spPr/>
        <p:txBody>
          <a:bodyPr/>
          <a:lstStyle/>
          <a:p>
            <a:fld id="{FF0D519D-25F3-48F0-B892-F2EF05742BB3}" type="slidenum">
              <a:rPr lang="en-GB" smtClean="0"/>
              <a:pPr/>
              <a:t>7</a:t>
            </a:fld>
            <a:endParaRPr lang="en-GB" dirty="0"/>
          </a:p>
        </p:txBody>
      </p:sp>
      <p:sp>
        <p:nvSpPr>
          <p:cNvPr id="5" name="Date Placeholder 4"/>
          <p:cNvSpPr>
            <a:spLocks noGrp="1"/>
          </p:cNvSpPr>
          <p:nvPr>
            <p:ph type="dt" sz="half" idx="2"/>
          </p:nvPr>
        </p:nvSpPr>
        <p:spPr/>
        <p:txBody>
          <a:bodyPr/>
          <a:lstStyle/>
          <a:p>
            <a:fld id="{D7E4A7D5-FA60-FA44-86BF-B0306DF90B6C}"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a:t>Presentation Title</a:t>
            </a:r>
            <a:endParaRPr lang="en-US" dirty="0"/>
          </a:p>
        </p:txBody>
      </p:sp>
      <p:pic>
        <p:nvPicPr>
          <p:cNvPr id="4" name="Picture 3">
            <a:extLst>
              <a:ext uri="{FF2B5EF4-FFF2-40B4-BE49-F238E27FC236}">
                <a16:creationId xmlns:a16="http://schemas.microsoft.com/office/drawing/2014/main" id="{D0646321-28CD-4D0E-A24F-F1FCDB8EBBD0}"/>
              </a:ext>
            </a:extLst>
          </p:cNvPr>
          <p:cNvPicPr>
            <a:picLocks noChangeAspect="1"/>
          </p:cNvPicPr>
          <p:nvPr/>
        </p:nvPicPr>
        <p:blipFill>
          <a:blip r:embed="rId3"/>
          <a:stretch>
            <a:fillRect/>
          </a:stretch>
        </p:blipFill>
        <p:spPr>
          <a:xfrm>
            <a:off x="889611" y="902324"/>
            <a:ext cx="7138828" cy="5519567"/>
          </a:xfrm>
          <a:prstGeom prst="rect">
            <a:avLst/>
          </a:prstGeom>
        </p:spPr>
      </p:pic>
    </p:spTree>
    <p:extLst>
      <p:ext uri="{BB962C8B-B14F-4D97-AF65-F5344CB8AC3E}">
        <p14:creationId xmlns:p14="http://schemas.microsoft.com/office/powerpoint/2010/main" val="196041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216000"/>
            <a:ext cx="8431306" cy="575570"/>
          </a:xfrm>
        </p:spPr>
        <p:txBody>
          <a:bodyPr/>
          <a:lstStyle/>
          <a:p>
            <a:r>
              <a:rPr lang="en-US" dirty="0"/>
              <a:t>Improving vector control coverage (IRS &amp; LLIN)</a:t>
            </a:r>
          </a:p>
        </p:txBody>
      </p:sp>
      <p:sp>
        <p:nvSpPr>
          <p:cNvPr id="3" name="Slide Number Placeholder 2"/>
          <p:cNvSpPr>
            <a:spLocks noGrp="1"/>
          </p:cNvSpPr>
          <p:nvPr>
            <p:ph type="sldNum" sz="quarter" idx="11"/>
          </p:nvPr>
        </p:nvSpPr>
        <p:spPr/>
        <p:txBody>
          <a:bodyPr/>
          <a:lstStyle/>
          <a:p>
            <a:fld id="{FF0D519D-25F3-48F0-B892-F2EF05742BB3}" type="slidenum">
              <a:rPr lang="en-GB" smtClean="0"/>
              <a:pPr/>
              <a:t>8</a:t>
            </a:fld>
            <a:endParaRPr lang="en-GB" dirty="0"/>
          </a:p>
        </p:txBody>
      </p:sp>
      <p:sp>
        <p:nvSpPr>
          <p:cNvPr id="5" name="Date Placeholder 4"/>
          <p:cNvSpPr>
            <a:spLocks noGrp="1"/>
          </p:cNvSpPr>
          <p:nvPr>
            <p:ph type="dt" sz="half" idx="2"/>
          </p:nvPr>
        </p:nvSpPr>
        <p:spPr/>
        <p:txBody>
          <a:bodyPr/>
          <a:lstStyle/>
          <a:p>
            <a:fld id="{D7E4A7D5-FA60-FA44-86BF-B0306DF90B6C}" type="datetime3">
              <a:rPr lang="en-GB" smtClean="0"/>
              <a:t>29 January, 2019</a:t>
            </a:fld>
            <a:endParaRPr lang="en-GB" dirty="0"/>
          </a:p>
        </p:txBody>
      </p:sp>
      <p:sp>
        <p:nvSpPr>
          <p:cNvPr id="6" name="Footer Placeholder 5"/>
          <p:cNvSpPr>
            <a:spLocks noGrp="1"/>
          </p:cNvSpPr>
          <p:nvPr>
            <p:ph type="ftr" sz="quarter" idx="14"/>
          </p:nvPr>
        </p:nvSpPr>
        <p:spPr/>
        <p:txBody>
          <a:bodyPr/>
          <a:lstStyle/>
          <a:p>
            <a:r>
              <a:rPr lang="en-US"/>
              <a:t>Presentation Title</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000" t="10789" r="6333" b="10791"/>
          <a:stretch/>
        </p:blipFill>
        <p:spPr>
          <a:xfrm>
            <a:off x="182880" y="791570"/>
            <a:ext cx="8837106" cy="5649870"/>
          </a:xfrm>
          <a:prstGeom prst="rect">
            <a:avLst/>
          </a:prstGeom>
        </p:spPr>
      </p:pic>
    </p:spTree>
    <p:extLst>
      <p:ext uri="{BB962C8B-B14F-4D97-AF65-F5344CB8AC3E}">
        <p14:creationId xmlns:p14="http://schemas.microsoft.com/office/powerpoint/2010/main" val="335824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0D519D-25F3-48F0-B892-F2EF05742BB3}" type="slidenum">
              <a:rPr lang="en-GB" smtClean="0"/>
              <a:pPr/>
              <a:t>9</a:t>
            </a:fld>
            <a:endParaRPr lang="en-GB" dirty="0"/>
          </a:p>
        </p:txBody>
      </p:sp>
      <p:sp>
        <p:nvSpPr>
          <p:cNvPr id="3" name="Title 2"/>
          <p:cNvSpPr>
            <a:spLocks noGrp="1"/>
          </p:cNvSpPr>
          <p:nvPr>
            <p:ph type="title"/>
          </p:nvPr>
        </p:nvSpPr>
        <p:spPr>
          <a:xfrm>
            <a:off x="356347" y="216000"/>
            <a:ext cx="8431306" cy="507331"/>
          </a:xfrm>
        </p:spPr>
        <p:txBody>
          <a:bodyPr/>
          <a:lstStyle/>
          <a:p>
            <a:r>
              <a:rPr lang="en-US" dirty="0"/>
              <a:t>Improving IRS coverage</a:t>
            </a:r>
          </a:p>
        </p:txBody>
      </p:sp>
      <p:sp>
        <p:nvSpPr>
          <p:cNvPr id="4" name="Date Placeholder 3"/>
          <p:cNvSpPr>
            <a:spLocks noGrp="1"/>
          </p:cNvSpPr>
          <p:nvPr>
            <p:ph type="dt" sz="half" idx="2"/>
          </p:nvPr>
        </p:nvSpPr>
        <p:spPr/>
        <p:txBody>
          <a:bodyPr/>
          <a:lstStyle/>
          <a:p>
            <a:fld id="{2A69E21A-A87E-EF4B-829C-5DDBF5AA3098}" type="datetime3">
              <a:rPr lang="en-GB" smtClean="0"/>
              <a:t>29 January, 2019</a:t>
            </a:fld>
            <a:endParaRPr lang="en-GB" dirty="0"/>
          </a:p>
        </p:txBody>
      </p:sp>
      <p:sp>
        <p:nvSpPr>
          <p:cNvPr id="5" name="Footer Placeholder 4"/>
          <p:cNvSpPr>
            <a:spLocks noGrp="1"/>
          </p:cNvSpPr>
          <p:nvPr>
            <p:ph type="ftr" sz="quarter" idx="13"/>
          </p:nvPr>
        </p:nvSpPr>
        <p:spPr/>
        <p:txBody>
          <a:bodyPr/>
          <a:lstStyle/>
          <a:p>
            <a:r>
              <a:rPr lang="en-US"/>
              <a:t>Presentation Title</a:t>
            </a:r>
            <a:endParaRPr lang="en-US" dirty="0"/>
          </a:p>
        </p:txBody>
      </p:sp>
      <p:pic>
        <p:nvPicPr>
          <p:cNvPr id="8" name="Picture 7">
            <a:extLst>
              <a:ext uri="{FF2B5EF4-FFF2-40B4-BE49-F238E27FC236}">
                <a16:creationId xmlns:a16="http://schemas.microsoft.com/office/drawing/2014/main" id="{FE72B1F2-C28F-41BB-8247-E94A4F51E0D7}"/>
              </a:ext>
            </a:extLst>
          </p:cNvPr>
          <p:cNvPicPr>
            <a:picLocks noChangeAspect="1"/>
          </p:cNvPicPr>
          <p:nvPr/>
        </p:nvPicPr>
        <p:blipFill rotWithShape="1">
          <a:blip r:embed="rId3"/>
          <a:srcRect b="2273"/>
          <a:stretch/>
        </p:blipFill>
        <p:spPr>
          <a:xfrm>
            <a:off x="728929" y="758363"/>
            <a:ext cx="7156542" cy="5642437"/>
          </a:xfrm>
          <a:prstGeom prst="rect">
            <a:avLst/>
          </a:prstGeom>
        </p:spPr>
      </p:pic>
    </p:spTree>
    <p:extLst>
      <p:ext uri="{BB962C8B-B14F-4D97-AF65-F5344CB8AC3E}">
        <p14:creationId xmlns:p14="http://schemas.microsoft.com/office/powerpoint/2010/main" val="2424143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BM">
      <a:dk1>
        <a:srgbClr val="0262FF"/>
      </a:dk1>
      <a:lt1>
        <a:srgbClr val="FFFFFF"/>
      </a:lt1>
      <a:dk2>
        <a:srgbClr val="414146"/>
      </a:dk2>
      <a:lt2>
        <a:srgbClr val="0262FF"/>
      </a:lt2>
      <a:accent1>
        <a:srgbClr val="7EDDF3"/>
      </a:accent1>
      <a:accent2>
        <a:srgbClr val="87DD66"/>
      </a:accent2>
      <a:accent3>
        <a:srgbClr val="FAE24D"/>
      </a:accent3>
      <a:accent4>
        <a:srgbClr val="001840"/>
      </a:accent4>
      <a:accent5>
        <a:srgbClr val="86B200"/>
      </a:accent5>
      <a:accent6>
        <a:srgbClr val="B2E599"/>
      </a:accent6>
      <a:hlink>
        <a:srgbClr val="0262FF"/>
      </a:hlink>
      <a:folHlink>
        <a:srgbClr val="86B200"/>
      </a:folHlink>
    </a:clrScheme>
    <a:fontScheme name="RBM">
      <a:majorFont>
        <a:latin typeface="Metric Bold"/>
        <a:ea typeface=""/>
        <a:cs typeface=""/>
      </a:majorFont>
      <a:minorFont>
        <a:latin typeface="Metric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1711</TotalTime>
  <Words>1631</Words>
  <Application>Microsoft Office PowerPoint</Application>
  <PresentationFormat>On-screen Show (4:3)</PresentationFormat>
  <Paragraphs>158</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Metric Bold</vt:lpstr>
      <vt:lpstr>Metric Regular</vt:lpstr>
      <vt:lpstr>Metric-Light</vt:lpstr>
      <vt:lpstr>Metric-Semibold</vt:lpstr>
      <vt:lpstr>Source Sans Pro</vt:lpstr>
      <vt:lpstr>Office Theme</vt:lpstr>
      <vt:lpstr>Increasing the use of data in IRS decision making</vt:lpstr>
      <vt:lpstr>Data use for IRS decision making</vt:lpstr>
      <vt:lpstr>Key questions for national-level planning</vt:lpstr>
      <vt:lpstr>Barriers to data use</vt:lpstr>
      <vt:lpstr>PMI VectorLink Vision of Success</vt:lpstr>
      <vt:lpstr>PMI VectorLink support</vt:lpstr>
      <vt:lpstr>Insecticide choice and rotation for IRS</vt:lpstr>
      <vt:lpstr>Improving vector control coverage (IRS &amp; LLIN)</vt:lpstr>
      <vt:lpstr>Improving IRS coverage</vt:lpstr>
      <vt:lpstr>Addressing coverage in high burden and high risk areas</vt:lpstr>
      <vt:lpstr>Accomplishments &amp; next steps</vt:lpstr>
      <vt:lpstr>Questions  Thank you: Sarah Burnett &amp; Jonathan Drummey, PATH Contact: Megan Littrell at mlittrell@path.org  </vt:lpstr>
      <vt:lpstr>Project challenges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Littrell, Megan</cp:lastModifiedBy>
  <cp:revision>121</cp:revision>
  <cp:lastPrinted>2018-01-14T18:03:26Z</cp:lastPrinted>
  <dcterms:created xsi:type="dcterms:W3CDTF">2018-01-10T14:07:59Z</dcterms:created>
  <dcterms:modified xsi:type="dcterms:W3CDTF">2019-01-29T18:32:40Z</dcterms:modified>
</cp:coreProperties>
</file>